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media1.mov" ContentType="video/unknown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CACA"/>
          </a:solidFill>
        </a:fill>
      </a:tcStyle>
    </a:wholeTbl>
    <a:band2H>
      <a:tcTxStyle b="def" i="def"/>
      <a:tcStyle>
        <a:tcBdr/>
        <a:fill>
          <a:solidFill>
            <a:srgbClr val="F2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5CB"/>
          </a:solidFill>
        </a:fill>
      </a:tcStyle>
    </a:wholeTbl>
    <a:band2H>
      <a:tcTxStyle b="def" i="def"/>
      <a:tcStyle>
        <a:tcBdr/>
        <a:fill>
          <a:solidFill>
            <a:srgbClr val="FA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1DE"/>
          </a:solidFill>
        </a:fill>
      </a:tcStyle>
    </a:wholeTbl>
    <a:band2H>
      <a:tcTxStyle b="def" i="def"/>
      <a:tcStyle>
        <a:tcBdr/>
        <a:fill>
          <a:solidFill>
            <a:srgbClr val="EFE9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1" name="Shape 67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17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1154954" y="1447800"/>
            <a:ext cx="8825660" cy="3329581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pc="0" sz="72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sz="quarter" idx="1"/>
          </p:nvPr>
        </p:nvSpPr>
        <p:spPr>
          <a:xfrm>
            <a:off x="1154954" y="4777380"/>
            <a:ext cx="8825660" cy="861422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1000"/>
              </a:spcBef>
              <a:defRPr spc="0" sz="20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1pPr>
            <a:lvl2pPr defTabSz="457200">
              <a:lnSpc>
                <a:spcPct val="100000"/>
              </a:lnSpc>
              <a:spcBef>
                <a:spcPts val="1000"/>
              </a:spcBef>
              <a:defRPr spc="0" sz="20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2pPr>
            <a:lvl3pPr defTabSz="457200">
              <a:lnSpc>
                <a:spcPct val="100000"/>
              </a:lnSpc>
              <a:spcBef>
                <a:spcPts val="1000"/>
              </a:spcBef>
              <a:defRPr spc="0" sz="20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3pPr>
            <a:lvl4pPr defTabSz="457200">
              <a:lnSpc>
                <a:spcPct val="100000"/>
              </a:lnSpc>
              <a:spcBef>
                <a:spcPts val="1000"/>
              </a:spcBef>
              <a:defRPr spc="0" sz="20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4pPr>
            <a:lvl5pPr defTabSz="457200">
              <a:lnSpc>
                <a:spcPct val="100000"/>
              </a:lnSpc>
              <a:spcBef>
                <a:spcPts val="1000"/>
              </a:spcBef>
              <a:defRPr spc="0" sz="20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anoramic 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152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155" name="Shape 155"/>
          <p:cNvSpPr/>
          <p:nvPr>
            <p:ph type="title"/>
          </p:nvPr>
        </p:nvSpPr>
        <p:spPr>
          <a:xfrm>
            <a:off x="1154954" y="4800586"/>
            <a:ext cx="8825660" cy="56674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pc="0" sz="24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6" name="Shape 156"/>
          <p:cNvSpPr/>
          <p:nvPr>
            <p:ph type="pic" sz="half" idx="13"/>
          </p:nvPr>
        </p:nvSpPr>
        <p:spPr>
          <a:xfrm>
            <a:off x="1154954" y="685798"/>
            <a:ext cx="8825660" cy="364067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1154954" y="5367325"/>
            <a:ext cx="8825658" cy="493714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1000"/>
              </a:spcBef>
              <a:defRPr cap="none" spc="0"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1pPr>
            <a:lvl2pPr defTabSz="457200">
              <a:lnSpc>
                <a:spcPct val="100000"/>
              </a:lnSpc>
              <a:spcBef>
                <a:spcPts val="1000"/>
              </a:spcBef>
              <a:defRPr cap="none" spc="0"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2pPr>
            <a:lvl3pPr defTabSz="457200">
              <a:lnSpc>
                <a:spcPct val="100000"/>
              </a:lnSpc>
              <a:spcBef>
                <a:spcPts val="1000"/>
              </a:spcBef>
              <a:defRPr cap="none" spc="0"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3pPr>
            <a:lvl4pPr defTabSz="457200">
              <a:lnSpc>
                <a:spcPct val="100000"/>
              </a:lnSpc>
              <a:spcBef>
                <a:spcPts val="1000"/>
              </a:spcBef>
              <a:defRPr cap="none" spc="0"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4pPr>
            <a:lvl5pPr defTabSz="457200">
              <a:lnSpc>
                <a:spcPct val="100000"/>
              </a:lnSpc>
              <a:spcBef>
                <a:spcPts val="1000"/>
              </a:spcBef>
              <a:defRPr cap="none" spc="0"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hape 158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168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171" name="Shape 171"/>
          <p:cNvSpPr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pc="0" sz="48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2" name="Shape 172"/>
          <p:cNvSpPr/>
          <p:nvPr>
            <p:ph type="body" sz="half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</p:spPr>
        <p:txBody>
          <a:bodyPr anchor="ctr"/>
          <a:lstStyle>
            <a:lvl1pPr defTabSz="457200">
              <a:lnSpc>
                <a:spcPct val="100000"/>
              </a:lnSpc>
              <a:spcBef>
                <a:spcPts val="1000"/>
              </a:spcBef>
              <a:defRPr cap="none" spc="0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1pPr>
            <a:lvl2pPr defTabSz="457200">
              <a:lnSpc>
                <a:spcPct val="100000"/>
              </a:lnSpc>
              <a:spcBef>
                <a:spcPts val="1000"/>
              </a:spcBef>
              <a:defRPr cap="none" spc="0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2pPr>
            <a:lvl3pPr defTabSz="457200">
              <a:lnSpc>
                <a:spcPct val="100000"/>
              </a:lnSpc>
              <a:spcBef>
                <a:spcPts val="1000"/>
              </a:spcBef>
              <a:defRPr cap="none" spc="0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3pPr>
            <a:lvl4pPr defTabSz="457200">
              <a:lnSpc>
                <a:spcPct val="100000"/>
              </a:lnSpc>
              <a:spcBef>
                <a:spcPts val="1000"/>
              </a:spcBef>
              <a:defRPr cap="none" spc="0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4pPr>
            <a:lvl5pPr defTabSz="457200">
              <a:lnSpc>
                <a:spcPct val="100000"/>
              </a:lnSpc>
              <a:spcBef>
                <a:spcPts val="1000"/>
              </a:spcBef>
              <a:defRPr cap="none" spc="0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hape 173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183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186" name="Shape 186"/>
          <p:cNvSpPr/>
          <p:nvPr>
            <p:ph type="title"/>
          </p:nvPr>
        </p:nvSpPr>
        <p:spPr>
          <a:xfrm>
            <a:off x="1574800" y="1447800"/>
            <a:ext cx="7999317" cy="2323376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pc="0" sz="48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xfrm>
            <a:off x="1930400" y="3771174"/>
            <a:ext cx="7279649" cy="342176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1000"/>
              </a:spcBef>
              <a:defRPr cap="small" spc="0" sz="14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1pPr>
            <a:lvl2pPr defTabSz="457200">
              <a:lnSpc>
                <a:spcPct val="100000"/>
              </a:lnSpc>
              <a:spcBef>
                <a:spcPts val="1000"/>
              </a:spcBef>
              <a:defRPr cap="small" spc="0" sz="14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2pPr>
            <a:lvl3pPr defTabSz="457200">
              <a:lnSpc>
                <a:spcPct val="100000"/>
              </a:lnSpc>
              <a:spcBef>
                <a:spcPts val="1000"/>
              </a:spcBef>
              <a:defRPr cap="small" spc="0" sz="14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3pPr>
            <a:lvl4pPr defTabSz="457200">
              <a:lnSpc>
                <a:spcPct val="100000"/>
              </a:lnSpc>
              <a:spcBef>
                <a:spcPts val="1000"/>
              </a:spcBef>
              <a:defRPr cap="small" spc="0" sz="14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4pPr>
            <a:lvl5pPr defTabSz="457200">
              <a:lnSpc>
                <a:spcPct val="100000"/>
              </a:lnSpc>
              <a:spcBef>
                <a:spcPts val="1000"/>
              </a:spcBef>
              <a:defRPr cap="small" spc="0" sz="14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hape 188"/>
          <p:cNvSpPr/>
          <p:nvPr>
            <p:ph type="body" sz="quarter" idx="13"/>
          </p:nvPr>
        </p:nvSpPr>
        <p:spPr>
          <a:xfrm>
            <a:off x="1154954" y="4350656"/>
            <a:ext cx="8825659" cy="1676402"/>
          </a:xfrm>
          <a:prstGeom prst="rect">
            <a:avLst/>
          </a:prstGeom>
        </p:spPr>
        <p:txBody>
          <a:bodyPr anchor="ctr"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898294" y="971253"/>
            <a:ext cx="801914" cy="181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90" name="Shape 190"/>
          <p:cNvSpPr/>
          <p:nvPr/>
        </p:nvSpPr>
        <p:spPr>
          <a:xfrm>
            <a:off x="9330490" y="2613786"/>
            <a:ext cx="801914" cy="181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91" name="Shape 191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ame Car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201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04" name="Shape 204"/>
          <p:cNvSpPr/>
          <p:nvPr>
            <p:ph type="title"/>
          </p:nvPr>
        </p:nvSpPr>
        <p:spPr>
          <a:xfrm>
            <a:off x="1154954" y="3124200"/>
            <a:ext cx="8825660" cy="1653182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pc="0" sz="40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5" name="Shape 205"/>
          <p:cNvSpPr/>
          <p:nvPr>
            <p:ph type="body" sz="quarter" idx="1"/>
          </p:nvPr>
        </p:nvSpPr>
        <p:spPr>
          <a:xfrm>
            <a:off x="1154954" y="4777380"/>
            <a:ext cx="8825659" cy="860402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1000"/>
              </a:spcBef>
              <a:defRPr cap="none" spc="0" sz="20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1pPr>
            <a:lvl2pPr defTabSz="457200">
              <a:lnSpc>
                <a:spcPct val="100000"/>
              </a:lnSpc>
              <a:spcBef>
                <a:spcPts val="1000"/>
              </a:spcBef>
              <a:defRPr cap="none" spc="0" sz="20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2pPr>
            <a:lvl3pPr defTabSz="457200">
              <a:lnSpc>
                <a:spcPct val="100000"/>
              </a:lnSpc>
              <a:spcBef>
                <a:spcPts val="1000"/>
              </a:spcBef>
              <a:defRPr cap="none" spc="0" sz="20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3pPr>
            <a:lvl4pPr defTabSz="457200">
              <a:lnSpc>
                <a:spcPct val="100000"/>
              </a:lnSpc>
              <a:spcBef>
                <a:spcPts val="1000"/>
              </a:spcBef>
              <a:defRPr cap="none" spc="0" sz="20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4pPr>
            <a:lvl5pPr defTabSz="457200">
              <a:lnSpc>
                <a:spcPct val="100000"/>
              </a:lnSpc>
              <a:spcBef>
                <a:spcPts val="1000"/>
              </a:spcBef>
              <a:defRPr cap="none" spc="0" sz="20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Shape 206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 Colum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216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19" name="Shape 219"/>
          <p:cNvSpPr/>
          <p:nvPr>
            <p:ph type="title"/>
          </p:nvPr>
        </p:nvSpPr>
        <p:spPr>
          <a:xfrm>
            <a:off x="646109" y="452718"/>
            <a:ext cx="9404725" cy="1400531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pc="0" sz="42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0" name="Shape 220"/>
          <p:cNvSpPr/>
          <p:nvPr>
            <p:ph type="body" sz="quarter" idx="1"/>
          </p:nvPr>
        </p:nvSpPr>
        <p:spPr>
          <a:xfrm>
            <a:off x="632946" y="1981200"/>
            <a:ext cx="2946869" cy="576263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spcBef>
                <a:spcPts val="1000"/>
              </a:spcBef>
              <a:defRPr cap="none" spc="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1pPr>
            <a:lvl2pPr defTabSz="457200">
              <a:lnSpc>
                <a:spcPct val="100000"/>
              </a:lnSpc>
              <a:spcBef>
                <a:spcPts val="1000"/>
              </a:spcBef>
              <a:defRPr cap="none" spc="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2pPr>
            <a:lvl3pPr defTabSz="457200">
              <a:lnSpc>
                <a:spcPct val="100000"/>
              </a:lnSpc>
              <a:spcBef>
                <a:spcPts val="1000"/>
              </a:spcBef>
              <a:defRPr cap="none" spc="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3pPr>
            <a:lvl4pPr defTabSz="457200">
              <a:lnSpc>
                <a:spcPct val="100000"/>
              </a:lnSpc>
              <a:spcBef>
                <a:spcPts val="1000"/>
              </a:spcBef>
              <a:defRPr cap="none" spc="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4pPr>
            <a:lvl5pPr defTabSz="457200">
              <a:lnSpc>
                <a:spcPct val="100000"/>
              </a:lnSpc>
              <a:spcBef>
                <a:spcPts val="1000"/>
              </a:spcBef>
              <a:defRPr cap="none" spc="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hape 221"/>
          <p:cNvSpPr/>
          <p:nvPr>
            <p:ph type="body" sz="quarter" idx="13"/>
          </p:nvPr>
        </p:nvSpPr>
        <p:spPr>
          <a:xfrm>
            <a:off x="652462" y="2667000"/>
            <a:ext cx="2927351" cy="3589338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22" name="Shape 222"/>
          <p:cNvSpPr/>
          <p:nvPr>
            <p:ph type="body" sz="quarter" idx="14"/>
          </p:nvPr>
        </p:nvSpPr>
        <p:spPr>
          <a:xfrm>
            <a:off x="3883659" y="1981200"/>
            <a:ext cx="2936243" cy="576263"/>
          </a:xfrm>
          <a:prstGeom prst="rect">
            <a:avLst/>
          </a:prstGeom>
        </p:spPr>
        <p:txBody>
          <a:bodyPr anchor="b"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23" name="Shape 223"/>
          <p:cNvSpPr/>
          <p:nvPr>
            <p:ph type="body" sz="quarter" idx="15"/>
          </p:nvPr>
        </p:nvSpPr>
        <p:spPr>
          <a:xfrm>
            <a:off x="3873105" y="2667000"/>
            <a:ext cx="2946796" cy="3589338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24" name="Shape 224"/>
          <p:cNvSpPr/>
          <p:nvPr>
            <p:ph type="body" sz="quarter" idx="16"/>
          </p:nvPr>
        </p:nvSpPr>
        <p:spPr>
          <a:xfrm>
            <a:off x="7124700" y="1981200"/>
            <a:ext cx="2932115" cy="576263"/>
          </a:xfrm>
          <a:prstGeom prst="rect">
            <a:avLst/>
          </a:prstGeom>
        </p:spPr>
        <p:txBody>
          <a:bodyPr anchor="b"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25" name="Shape 225"/>
          <p:cNvSpPr/>
          <p:nvPr>
            <p:ph type="body" sz="quarter" idx="17"/>
          </p:nvPr>
        </p:nvSpPr>
        <p:spPr>
          <a:xfrm>
            <a:off x="7124700" y="2667000"/>
            <a:ext cx="2932115" cy="3589338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26" name="Shape 226"/>
          <p:cNvSpPr/>
          <p:nvPr/>
        </p:nvSpPr>
        <p:spPr>
          <a:xfrm flipH="1">
            <a:off x="3726141" y="2133600"/>
            <a:ext cx="1" cy="3962400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7" name="Shape 227"/>
          <p:cNvSpPr/>
          <p:nvPr/>
        </p:nvSpPr>
        <p:spPr>
          <a:xfrm flipH="1">
            <a:off x="6962226" y="2133600"/>
            <a:ext cx="1" cy="3966882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8" name="Shape 228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 Picture Colum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238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41" name="Shape 241"/>
          <p:cNvSpPr/>
          <p:nvPr>
            <p:ph type="title"/>
          </p:nvPr>
        </p:nvSpPr>
        <p:spPr>
          <a:xfrm>
            <a:off x="646109" y="452718"/>
            <a:ext cx="9404725" cy="1400531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pc="0" sz="42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2" name="Shape 242"/>
          <p:cNvSpPr/>
          <p:nvPr>
            <p:ph type="body" sz="quarter" idx="1"/>
          </p:nvPr>
        </p:nvSpPr>
        <p:spPr>
          <a:xfrm>
            <a:off x="652462" y="4250949"/>
            <a:ext cx="2940051" cy="576264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spcBef>
                <a:spcPts val="1000"/>
              </a:spcBef>
              <a:defRPr cap="none" spc="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1pPr>
            <a:lvl2pPr defTabSz="457200">
              <a:lnSpc>
                <a:spcPct val="100000"/>
              </a:lnSpc>
              <a:spcBef>
                <a:spcPts val="1000"/>
              </a:spcBef>
              <a:defRPr cap="none" spc="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2pPr>
            <a:lvl3pPr defTabSz="457200">
              <a:lnSpc>
                <a:spcPct val="100000"/>
              </a:lnSpc>
              <a:spcBef>
                <a:spcPts val="1000"/>
              </a:spcBef>
              <a:defRPr cap="none" spc="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3pPr>
            <a:lvl4pPr defTabSz="457200">
              <a:lnSpc>
                <a:spcPct val="100000"/>
              </a:lnSpc>
              <a:spcBef>
                <a:spcPts val="1000"/>
              </a:spcBef>
              <a:defRPr cap="none" spc="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4pPr>
            <a:lvl5pPr defTabSz="457200">
              <a:lnSpc>
                <a:spcPct val="100000"/>
              </a:lnSpc>
              <a:spcBef>
                <a:spcPts val="1000"/>
              </a:spcBef>
              <a:defRPr cap="none" spc="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Shape 243"/>
          <p:cNvSpPr/>
          <p:nvPr>
            <p:ph type="pic" sz="quarter" idx="13"/>
          </p:nvPr>
        </p:nvSpPr>
        <p:spPr>
          <a:xfrm>
            <a:off x="652462" y="2209800"/>
            <a:ext cx="2940051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4" name="Shape 244"/>
          <p:cNvSpPr/>
          <p:nvPr>
            <p:ph type="body" sz="quarter" idx="14"/>
          </p:nvPr>
        </p:nvSpPr>
        <p:spPr>
          <a:xfrm>
            <a:off x="652462" y="4827211"/>
            <a:ext cx="2940051" cy="659191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45" name="Shape 245"/>
          <p:cNvSpPr/>
          <p:nvPr>
            <p:ph type="body" sz="quarter" idx="15"/>
          </p:nvPr>
        </p:nvSpPr>
        <p:spPr>
          <a:xfrm>
            <a:off x="3889375" y="4250949"/>
            <a:ext cx="2930525" cy="576264"/>
          </a:xfrm>
          <a:prstGeom prst="rect">
            <a:avLst/>
          </a:prstGeom>
        </p:spPr>
        <p:txBody>
          <a:bodyPr anchor="b"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46" name="Shape 246"/>
          <p:cNvSpPr/>
          <p:nvPr>
            <p:ph type="pic" sz="quarter" idx="16"/>
          </p:nvPr>
        </p:nvSpPr>
        <p:spPr>
          <a:xfrm>
            <a:off x="3889373" y="2209800"/>
            <a:ext cx="2930527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7" name="Shape 247"/>
          <p:cNvSpPr/>
          <p:nvPr>
            <p:ph type="body" sz="quarter" idx="17"/>
          </p:nvPr>
        </p:nvSpPr>
        <p:spPr>
          <a:xfrm>
            <a:off x="3888020" y="4827210"/>
            <a:ext cx="2934408" cy="659189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48" name="Shape 248"/>
          <p:cNvSpPr/>
          <p:nvPr>
            <p:ph type="body" sz="quarter" idx="18"/>
          </p:nvPr>
        </p:nvSpPr>
        <p:spPr>
          <a:xfrm>
            <a:off x="7124700" y="4250949"/>
            <a:ext cx="2932115" cy="576264"/>
          </a:xfrm>
          <a:prstGeom prst="rect">
            <a:avLst/>
          </a:prstGeom>
        </p:spPr>
        <p:txBody>
          <a:bodyPr anchor="b"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49" name="Shape 249"/>
          <p:cNvSpPr/>
          <p:nvPr>
            <p:ph type="pic" sz="quarter" idx="19"/>
          </p:nvPr>
        </p:nvSpPr>
        <p:spPr>
          <a:xfrm>
            <a:off x="7124699" y="2209800"/>
            <a:ext cx="2932115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50" name="Shape 250"/>
          <p:cNvSpPr/>
          <p:nvPr>
            <p:ph type="body" sz="quarter" idx="20"/>
          </p:nvPr>
        </p:nvSpPr>
        <p:spPr>
          <a:xfrm>
            <a:off x="7124575" y="4827208"/>
            <a:ext cx="2935999" cy="659189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51" name="Shape 251"/>
          <p:cNvSpPr/>
          <p:nvPr/>
        </p:nvSpPr>
        <p:spPr>
          <a:xfrm flipH="1">
            <a:off x="3726141" y="2133600"/>
            <a:ext cx="1" cy="3962400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2" name="Shape 252"/>
          <p:cNvSpPr/>
          <p:nvPr/>
        </p:nvSpPr>
        <p:spPr>
          <a:xfrm flipH="1">
            <a:off x="6962226" y="2133600"/>
            <a:ext cx="1" cy="3966882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3" name="Shape 253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263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66" name="Shape 266"/>
          <p:cNvSpPr/>
          <p:nvPr>
            <p:ph type="title"/>
          </p:nvPr>
        </p:nvSpPr>
        <p:spPr>
          <a:xfrm>
            <a:off x="646109" y="452718"/>
            <a:ext cx="9404725" cy="1400531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pc="0" sz="42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7" name="Shape 267"/>
          <p:cNvSpPr/>
          <p:nvPr>
            <p:ph type="body" idx="1"/>
          </p:nvPr>
        </p:nvSpPr>
        <p:spPr>
          <a:xfrm>
            <a:off x="1103312" y="2052916"/>
            <a:ext cx="8946541" cy="4195484"/>
          </a:xfrm>
          <a:prstGeom prst="rect">
            <a:avLst/>
          </a:prstGeom>
        </p:spPr>
        <p:txBody>
          <a:bodyPr/>
          <a:lstStyle>
            <a:lvl1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1pPr>
            <a:lvl2pPr marL="774700" indent="-3175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2pPr>
            <a:lvl3pPr marL="1200150" indent="-28575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3pPr>
            <a:lvl4pPr marL="1698170" indent="-32657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4pPr>
            <a:lvl5pPr marL="2155370" indent="-32657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278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281" name="Shape 281"/>
          <p:cNvSpPr/>
          <p:nvPr>
            <p:ph type="title"/>
          </p:nvPr>
        </p:nvSpPr>
        <p:spPr>
          <a:xfrm>
            <a:off x="8304210" y="430212"/>
            <a:ext cx="1752603" cy="5826127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pc="0" sz="42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hape 282"/>
          <p:cNvSpPr/>
          <p:nvPr>
            <p:ph type="body" idx="1"/>
          </p:nvPr>
        </p:nvSpPr>
        <p:spPr>
          <a:xfrm>
            <a:off x="652462" y="887412"/>
            <a:ext cx="7423151" cy="5368926"/>
          </a:xfrm>
          <a:prstGeom prst="rect">
            <a:avLst/>
          </a:prstGeom>
        </p:spPr>
        <p:txBody>
          <a:bodyPr/>
          <a:lstStyle>
            <a:lvl1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1pPr>
            <a:lvl2pPr marL="774700" indent="-3175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2pPr>
            <a:lvl3pPr marL="1200150" indent="-28575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3pPr>
            <a:lvl4pPr marL="1698170" indent="-32657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4pPr>
            <a:lvl5pPr marL="2155370" indent="-32657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hape 283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roup 294"/>
          <p:cNvGrpSpPr/>
          <p:nvPr/>
        </p:nvGrpSpPr>
        <p:grpSpPr>
          <a:xfrm>
            <a:off x="-16937" y="0"/>
            <a:ext cx="12231163" cy="6856216"/>
            <a:chOff x="-1" y="0"/>
            <a:chExt cx="12231162" cy="6856215"/>
          </a:xfrm>
        </p:grpSpPr>
        <p:pic>
          <p:nvPicPr>
            <p:cNvPr id="290" name="image6.png" descr="HD-PanelTitleR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932" y="0"/>
              <a:ext cx="12188829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1" name="Shape 291"/>
            <p:cNvSpPr/>
            <p:nvPr/>
          </p:nvSpPr>
          <p:spPr>
            <a:xfrm>
              <a:off x="2345265" y="1540930"/>
              <a:ext cx="7543805" cy="3835404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292" name="image7.png" descr="HDRibbonTitle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" y="3147609"/>
              <a:ext cx="2478027" cy="612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" name="image7.png" descr="HDRibbonTitle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53135" y="3147609"/>
              <a:ext cx="2478026" cy="612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5" name="Shape 295"/>
          <p:cNvSpPr/>
          <p:nvPr>
            <p:ph type="title"/>
          </p:nvPr>
        </p:nvSpPr>
        <p:spPr>
          <a:xfrm>
            <a:off x="2692398" y="1871129"/>
            <a:ext cx="6815671" cy="1515536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pc="0" sz="5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6" name="Shape 296"/>
          <p:cNvSpPr/>
          <p:nvPr>
            <p:ph type="body" sz="quarter" idx="1"/>
          </p:nvPr>
        </p:nvSpPr>
        <p:spPr>
          <a:xfrm>
            <a:off x="2692398" y="3657596"/>
            <a:ext cx="6815671" cy="1320804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spcBef>
                <a:spcPts val="600"/>
              </a:spcBef>
              <a:defRPr cap="none" spc="0" sz="21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ctr" defTabSz="457200">
              <a:lnSpc>
                <a:spcPct val="100000"/>
              </a:lnSpc>
              <a:spcBef>
                <a:spcPts val="600"/>
              </a:spcBef>
              <a:defRPr cap="none" spc="0" sz="21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ctr" defTabSz="457200">
              <a:lnSpc>
                <a:spcPct val="100000"/>
              </a:lnSpc>
              <a:spcBef>
                <a:spcPts val="600"/>
              </a:spcBef>
              <a:defRPr cap="none" spc="0" sz="21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ctr" defTabSz="457200">
              <a:lnSpc>
                <a:spcPct val="100000"/>
              </a:lnSpc>
              <a:spcBef>
                <a:spcPts val="600"/>
              </a:spcBef>
              <a:defRPr cap="none" spc="0" sz="21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ctr" defTabSz="457200">
              <a:lnSpc>
                <a:spcPct val="100000"/>
              </a:lnSpc>
              <a:spcBef>
                <a:spcPts val="600"/>
              </a:spcBef>
              <a:defRPr cap="none" spc="0" sz="21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7" name="Shape 297"/>
          <p:cNvSpPr/>
          <p:nvPr/>
        </p:nvSpPr>
        <p:spPr>
          <a:xfrm>
            <a:off x="2692399" y="3522131"/>
            <a:ext cx="6815667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8" name="Shape 298"/>
          <p:cNvSpPr/>
          <p:nvPr>
            <p:ph type="sldNum" sz="quarter" idx="2"/>
          </p:nvPr>
        </p:nvSpPr>
        <p:spPr>
          <a:xfrm>
            <a:off x="9284866" y="5055444"/>
            <a:ext cx="223201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309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305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6" name="Shape 306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307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0" name="Shape 310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1" name="Shape 311"/>
          <p:cNvSpPr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 anchor="ctr"/>
          <a:lstStyle>
            <a:lvl1pPr algn="ctr" defTabSz="457200">
              <a:lnSpc>
                <a:spcPct val="100000"/>
              </a:lnSpc>
              <a:defRPr spc="0" sz="4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2" name="Shape 312"/>
          <p:cNvSpPr/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 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800100" indent="-342900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95400" indent="-381000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3" name="Shape 313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32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35" name="Shape 35"/>
          <p:cNvSpPr/>
          <p:nvPr>
            <p:ph type="title"/>
          </p:nvPr>
        </p:nvSpPr>
        <p:spPr>
          <a:xfrm>
            <a:off x="646109" y="452718"/>
            <a:ext cx="9404725" cy="1400531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pc="0" sz="42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103312" y="2052916"/>
            <a:ext cx="8946541" cy="4195484"/>
          </a:xfrm>
          <a:prstGeom prst="rect">
            <a:avLst/>
          </a:prstGeom>
        </p:spPr>
        <p:txBody>
          <a:bodyPr/>
          <a:lstStyle>
            <a:lvl1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1pPr>
            <a:lvl2pPr marL="774700" indent="-3175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2pPr>
            <a:lvl3pPr marL="1200150" indent="-28575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3pPr>
            <a:lvl4pPr marL="1698170" indent="-32657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4pPr>
            <a:lvl5pPr marL="2155370" indent="-32657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roup 324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320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1" name="Shape 321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322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5" name="Shape 325"/>
          <p:cNvSpPr/>
          <p:nvPr>
            <p:ph type="title"/>
          </p:nvPr>
        </p:nvSpPr>
        <p:spPr>
          <a:xfrm>
            <a:off x="2015069" y="1752606"/>
            <a:ext cx="8158689" cy="1822514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pc="0" sz="4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6" name="Shape 326"/>
          <p:cNvSpPr/>
          <p:nvPr>
            <p:ph type="body" sz="quarter" idx="1"/>
          </p:nvPr>
        </p:nvSpPr>
        <p:spPr>
          <a:xfrm>
            <a:off x="2015065" y="3846050"/>
            <a:ext cx="8158693" cy="954549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spcBef>
                <a:spcPts val="600"/>
              </a:spcBef>
              <a:defRPr cap="none" spc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ctr" defTabSz="457200">
              <a:lnSpc>
                <a:spcPct val="100000"/>
              </a:lnSpc>
              <a:spcBef>
                <a:spcPts val="600"/>
              </a:spcBef>
              <a:defRPr cap="none" spc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ctr" defTabSz="457200">
              <a:lnSpc>
                <a:spcPct val="100000"/>
              </a:lnSpc>
              <a:spcBef>
                <a:spcPts val="600"/>
              </a:spcBef>
              <a:defRPr cap="none" spc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ctr" defTabSz="457200">
              <a:lnSpc>
                <a:spcPct val="100000"/>
              </a:lnSpc>
              <a:spcBef>
                <a:spcPts val="600"/>
              </a:spcBef>
              <a:defRPr cap="none" spc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ctr" defTabSz="457200">
              <a:lnSpc>
                <a:spcPct val="100000"/>
              </a:lnSpc>
              <a:spcBef>
                <a:spcPts val="600"/>
              </a:spcBef>
              <a:defRPr cap="none" spc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Shape 327"/>
          <p:cNvSpPr/>
          <p:nvPr/>
        </p:nvSpPr>
        <p:spPr>
          <a:xfrm>
            <a:off x="2012723" y="3710585"/>
            <a:ext cx="8163382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8" name="Shape 328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roup 339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335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6" name="Shape 336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337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0" name="Shape 340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1" name="Shape 341"/>
          <p:cNvSpPr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 anchor="ctr"/>
          <a:lstStyle>
            <a:lvl1pPr algn="ctr" defTabSz="457200">
              <a:lnSpc>
                <a:spcPct val="100000"/>
              </a:lnSpc>
              <a:defRPr spc="0" sz="4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2" name="Shape 342"/>
          <p:cNvSpPr/>
          <p:nvPr>
            <p:ph type="body" sz="quarter" idx="1"/>
          </p:nvPr>
        </p:nvSpPr>
        <p:spPr>
          <a:xfrm>
            <a:off x="1298447" y="2560320"/>
            <a:ext cx="4718306" cy="3310130"/>
          </a:xfrm>
          <a:prstGeom prst="rect">
            <a:avLst/>
          </a:prstGeom>
        </p:spPr>
        <p:txBody>
          <a:bodyPr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 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800100" indent="-342900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95400" indent="-381000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3" name="Shape 343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roup 354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350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1" name="Shape 351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352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3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5" name="Shape 355"/>
          <p:cNvSpPr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 anchor="ctr"/>
          <a:lstStyle>
            <a:lvl1pPr algn="ctr" defTabSz="457200">
              <a:lnSpc>
                <a:spcPct val="100000"/>
              </a:lnSpc>
              <a:defRPr spc="0" sz="4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6" name="Shape 356"/>
          <p:cNvSpPr/>
          <p:nvPr>
            <p:ph type="body" sz="quarter" idx="1"/>
          </p:nvPr>
        </p:nvSpPr>
        <p:spPr>
          <a:xfrm>
            <a:off x="1295400" y="2658533"/>
            <a:ext cx="4718304" cy="576264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spcBef>
                <a:spcPts val="600"/>
              </a:spcBef>
              <a:defRPr cap="none" spc="0" sz="2800">
                <a:solidFill>
                  <a:srgbClr val="83992A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defTabSz="457200">
              <a:lnSpc>
                <a:spcPct val="100000"/>
              </a:lnSpc>
              <a:spcBef>
                <a:spcPts val="600"/>
              </a:spcBef>
              <a:defRPr cap="none" spc="0" sz="2800">
                <a:solidFill>
                  <a:srgbClr val="83992A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defTabSz="457200">
              <a:lnSpc>
                <a:spcPct val="100000"/>
              </a:lnSpc>
              <a:spcBef>
                <a:spcPts val="600"/>
              </a:spcBef>
              <a:defRPr cap="none" spc="0" sz="2800">
                <a:solidFill>
                  <a:srgbClr val="83992A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defTabSz="457200">
              <a:lnSpc>
                <a:spcPct val="100000"/>
              </a:lnSpc>
              <a:spcBef>
                <a:spcPts val="600"/>
              </a:spcBef>
              <a:defRPr cap="none" spc="0" sz="2800">
                <a:solidFill>
                  <a:srgbClr val="83992A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defTabSz="457200">
              <a:lnSpc>
                <a:spcPct val="100000"/>
              </a:lnSpc>
              <a:spcBef>
                <a:spcPts val="600"/>
              </a:spcBef>
              <a:defRPr cap="none" spc="0" sz="2800">
                <a:solidFill>
                  <a:srgbClr val="83992A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7" name="Shape 357"/>
          <p:cNvSpPr/>
          <p:nvPr>
            <p:ph type="body" sz="quarter" idx="13"/>
          </p:nvPr>
        </p:nvSpPr>
        <p:spPr>
          <a:xfrm>
            <a:off x="6180670" y="2658533"/>
            <a:ext cx="4718306" cy="576264"/>
          </a:xfrm>
          <a:prstGeom prst="rect">
            <a:avLst/>
          </a:prstGeom>
        </p:spPr>
        <p:txBody>
          <a:bodyPr anchor="b"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358" name="Shape 358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9" name="Shape 359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roup 370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366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7" name="Shape 367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368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1" name="Shape 371"/>
          <p:cNvSpPr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 anchor="ctr"/>
          <a:lstStyle>
            <a:lvl1pPr algn="ctr" defTabSz="457200">
              <a:lnSpc>
                <a:spcPct val="100000"/>
              </a:lnSpc>
              <a:defRPr spc="0" sz="4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2" name="Shape 372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3" name="Shape 373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roup 384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380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1" name="Shape 381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382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3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5" name="Shape 385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roup 396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392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3" name="Shape 393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394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5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7" name="Shape 397"/>
          <p:cNvSpPr/>
          <p:nvPr>
            <p:ph type="title"/>
          </p:nvPr>
        </p:nvSpPr>
        <p:spPr>
          <a:xfrm>
            <a:off x="1293811" y="1388534"/>
            <a:ext cx="3718455" cy="1371602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pc="0" sz="2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8" name="Shape 398"/>
          <p:cNvSpPr/>
          <p:nvPr>
            <p:ph type="body" sz="half" idx="1"/>
          </p:nvPr>
        </p:nvSpPr>
        <p:spPr>
          <a:xfrm>
            <a:off x="5418668" y="982131"/>
            <a:ext cx="5469468" cy="4893737"/>
          </a:xfrm>
          <a:prstGeom prst="rect">
            <a:avLst/>
          </a:prstGeom>
        </p:spPr>
        <p:txBody>
          <a:bodyPr anchor="ctr"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 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800100" indent="-342900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95400" indent="-381000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9" name="Shape 399"/>
          <p:cNvSpPr/>
          <p:nvPr>
            <p:ph type="body" sz="quarter" idx="13"/>
          </p:nvPr>
        </p:nvSpPr>
        <p:spPr>
          <a:xfrm>
            <a:off x="1293811" y="3031064"/>
            <a:ext cx="3718455" cy="2438407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400" name="Shape 400"/>
          <p:cNvSpPr/>
          <p:nvPr/>
        </p:nvSpPr>
        <p:spPr>
          <a:xfrm>
            <a:off x="1396169" y="2912532"/>
            <a:ext cx="3514500" cy="3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1" name="Shape 401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roup 412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408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9" name="Shape 409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410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1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3" name="Shape 413"/>
          <p:cNvSpPr/>
          <p:nvPr>
            <p:ph type="title"/>
          </p:nvPr>
        </p:nvSpPr>
        <p:spPr>
          <a:xfrm>
            <a:off x="1295399" y="1883830"/>
            <a:ext cx="6241816" cy="1371602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pc="0" sz="28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4" name="Shape 414"/>
          <p:cNvSpPr/>
          <p:nvPr>
            <p:ph type="pic" sz="quarter" idx="13"/>
          </p:nvPr>
        </p:nvSpPr>
        <p:spPr>
          <a:xfrm>
            <a:off x="8094829" y="1041400"/>
            <a:ext cx="3063350" cy="4775200"/>
          </a:xfrm>
          <a:prstGeom prst="rect">
            <a:avLst/>
          </a:prstGeom>
          <a:ln w="57150">
            <a:solidFill>
              <a:srgbClr val="808080"/>
            </a:solidFill>
            <a:miter lim="800000"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15" name="Shape 415"/>
          <p:cNvSpPr/>
          <p:nvPr>
            <p:ph type="body" sz="quarter" idx="1"/>
          </p:nvPr>
        </p:nvSpPr>
        <p:spPr>
          <a:xfrm>
            <a:off x="1295399" y="3255431"/>
            <a:ext cx="6241816" cy="1828802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spcBef>
                <a:spcPts val="600"/>
              </a:spcBef>
              <a:defRPr cap="none" spc="0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ctr" defTabSz="457200">
              <a:lnSpc>
                <a:spcPct val="100000"/>
              </a:lnSpc>
              <a:spcBef>
                <a:spcPts val="600"/>
              </a:spcBef>
              <a:defRPr cap="none" spc="0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ctr" defTabSz="457200">
              <a:lnSpc>
                <a:spcPct val="100000"/>
              </a:lnSpc>
              <a:spcBef>
                <a:spcPts val="600"/>
              </a:spcBef>
              <a:defRPr cap="none" spc="0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ctr" defTabSz="457200">
              <a:lnSpc>
                <a:spcPct val="100000"/>
              </a:lnSpc>
              <a:spcBef>
                <a:spcPts val="600"/>
              </a:spcBef>
              <a:defRPr cap="none" spc="0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ctr" defTabSz="457200">
              <a:lnSpc>
                <a:spcPct val="100000"/>
              </a:lnSpc>
              <a:spcBef>
                <a:spcPts val="600"/>
              </a:spcBef>
              <a:defRPr cap="none" spc="0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6" name="Shape 416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anoramic 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roup 427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423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4" name="Shape 424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425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6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28" name="Shape 428"/>
          <p:cNvSpPr/>
          <p:nvPr>
            <p:ph type="title"/>
          </p:nvPr>
        </p:nvSpPr>
        <p:spPr>
          <a:xfrm>
            <a:off x="1295400" y="4815413"/>
            <a:ext cx="9609668" cy="566740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pc="0" sz="2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9" name="Shape 429"/>
          <p:cNvSpPr/>
          <p:nvPr>
            <p:ph type="pic" idx="13"/>
          </p:nvPr>
        </p:nvSpPr>
        <p:spPr>
          <a:xfrm>
            <a:off x="1041425" y="1041399"/>
            <a:ext cx="10105975" cy="3335869"/>
          </a:xfrm>
          <a:prstGeom prst="rect">
            <a:avLst/>
          </a:prstGeom>
          <a:ln w="57150">
            <a:solidFill>
              <a:srgbClr val="808080"/>
            </a:solidFill>
            <a:miter lim="800000"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0" name="Shape 430"/>
          <p:cNvSpPr/>
          <p:nvPr>
            <p:ph type="body" sz="quarter" idx="1"/>
          </p:nvPr>
        </p:nvSpPr>
        <p:spPr>
          <a:xfrm>
            <a:off x="1295400" y="5382152"/>
            <a:ext cx="9609668" cy="493714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spcBef>
                <a:spcPts val="600"/>
              </a:spcBef>
              <a:defRPr cap="none" spc="0" sz="1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ctr" defTabSz="457200">
              <a:lnSpc>
                <a:spcPct val="100000"/>
              </a:lnSpc>
              <a:spcBef>
                <a:spcPts val="600"/>
              </a:spcBef>
              <a:defRPr cap="none" spc="0" sz="1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ctr" defTabSz="457200">
              <a:lnSpc>
                <a:spcPct val="100000"/>
              </a:lnSpc>
              <a:spcBef>
                <a:spcPts val="600"/>
              </a:spcBef>
              <a:defRPr cap="none" spc="0" sz="1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ctr" defTabSz="457200">
              <a:lnSpc>
                <a:spcPct val="100000"/>
              </a:lnSpc>
              <a:spcBef>
                <a:spcPts val="600"/>
              </a:spcBef>
              <a:defRPr cap="none" spc="0" sz="1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ctr" defTabSz="457200">
              <a:lnSpc>
                <a:spcPct val="100000"/>
              </a:lnSpc>
              <a:spcBef>
                <a:spcPts val="600"/>
              </a:spcBef>
              <a:defRPr cap="none" spc="0" sz="1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1" name="Shape 431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roup 442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438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9" name="Shape 439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440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1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3" name="Shape 443"/>
          <p:cNvSpPr/>
          <p:nvPr>
            <p:ph type="title"/>
          </p:nvPr>
        </p:nvSpPr>
        <p:spPr>
          <a:xfrm>
            <a:off x="1303867" y="982132"/>
            <a:ext cx="9592734" cy="2954870"/>
          </a:xfrm>
          <a:prstGeom prst="rect">
            <a:avLst/>
          </a:prstGeom>
        </p:spPr>
        <p:txBody>
          <a:bodyPr anchor="ctr"/>
          <a:lstStyle>
            <a:lvl1pPr algn="ctr" defTabSz="457200">
              <a:lnSpc>
                <a:spcPct val="100000"/>
              </a:lnSpc>
              <a:defRPr spc="0" sz="3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4" name="Shape 444"/>
          <p:cNvSpPr/>
          <p:nvPr>
            <p:ph type="body" sz="quarter" idx="1"/>
          </p:nvPr>
        </p:nvSpPr>
        <p:spPr>
          <a:xfrm>
            <a:off x="1303867" y="4343398"/>
            <a:ext cx="9592734" cy="1532469"/>
          </a:xfrm>
          <a:prstGeom prst="rect">
            <a:avLst/>
          </a:prstGeom>
        </p:spPr>
        <p:txBody>
          <a:bodyPr anchor="ctr"/>
          <a:lstStyle>
            <a:lvl1pPr algn="ctr" defTabSz="457200">
              <a:lnSpc>
                <a:spcPct val="100000"/>
              </a:lnSpc>
              <a:spcBef>
                <a:spcPts val="600"/>
              </a:spcBef>
              <a:defRPr cap="none" spc="0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ctr" defTabSz="457200">
              <a:lnSpc>
                <a:spcPct val="100000"/>
              </a:lnSpc>
              <a:spcBef>
                <a:spcPts val="600"/>
              </a:spcBef>
              <a:defRPr cap="none" spc="0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ctr" defTabSz="457200">
              <a:lnSpc>
                <a:spcPct val="100000"/>
              </a:lnSpc>
              <a:spcBef>
                <a:spcPts val="600"/>
              </a:spcBef>
              <a:defRPr cap="none" spc="0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ctr" defTabSz="457200">
              <a:lnSpc>
                <a:spcPct val="100000"/>
              </a:lnSpc>
              <a:spcBef>
                <a:spcPts val="600"/>
              </a:spcBef>
              <a:defRPr cap="none" spc="0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ctr" defTabSz="457200">
              <a:lnSpc>
                <a:spcPct val="100000"/>
              </a:lnSpc>
              <a:spcBef>
                <a:spcPts val="600"/>
              </a:spcBef>
              <a:defRPr cap="none" spc="0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5" name="Shape 445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46" name="Shape 446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roup 457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453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4" name="Shape 454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455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6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8" name="Shape 458"/>
          <p:cNvSpPr/>
          <p:nvPr>
            <p:ph type="title"/>
          </p:nvPr>
        </p:nvSpPr>
        <p:spPr>
          <a:xfrm>
            <a:off x="1446212" y="982132"/>
            <a:ext cx="9296400" cy="2370670"/>
          </a:xfrm>
          <a:prstGeom prst="rect">
            <a:avLst/>
          </a:prstGeom>
        </p:spPr>
        <p:txBody>
          <a:bodyPr anchor="ctr"/>
          <a:lstStyle>
            <a:lvl1pPr algn="ctr" defTabSz="457200">
              <a:lnSpc>
                <a:spcPct val="100000"/>
              </a:lnSpc>
              <a:defRPr spc="0" sz="3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9" name="Shape 459"/>
          <p:cNvSpPr/>
          <p:nvPr>
            <p:ph type="body" sz="quarter" idx="1"/>
          </p:nvPr>
        </p:nvSpPr>
        <p:spPr>
          <a:xfrm>
            <a:off x="1674810" y="3352800"/>
            <a:ext cx="8839205" cy="584200"/>
          </a:xfrm>
          <a:prstGeom prst="rect">
            <a:avLst/>
          </a:prstGeom>
        </p:spPr>
        <p:txBody>
          <a:bodyPr anchor="ctr"/>
          <a:lstStyle>
            <a:lvl1pPr algn="r" defTabSz="457200">
              <a:lnSpc>
                <a:spcPct val="100000"/>
              </a:lnSpc>
              <a:spcBef>
                <a:spcPts val="600"/>
              </a:spcBef>
              <a:defRPr cap="none" spc="0" sz="2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r" defTabSz="457200">
              <a:lnSpc>
                <a:spcPct val="100000"/>
              </a:lnSpc>
              <a:spcBef>
                <a:spcPts val="600"/>
              </a:spcBef>
              <a:defRPr cap="none" spc="0" sz="2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r" defTabSz="457200">
              <a:lnSpc>
                <a:spcPct val="100000"/>
              </a:lnSpc>
              <a:spcBef>
                <a:spcPts val="600"/>
              </a:spcBef>
              <a:defRPr cap="none" spc="0" sz="2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r" defTabSz="457200">
              <a:lnSpc>
                <a:spcPct val="100000"/>
              </a:lnSpc>
              <a:spcBef>
                <a:spcPts val="600"/>
              </a:spcBef>
              <a:defRPr cap="none" spc="0" sz="2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r" defTabSz="457200">
              <a:lnSpc>
                <a:spcPct val="100000"/>
              </a:lnSpc>
              <a:spcBef>
                <a:spcPts val="600"/>
              </a:spcBef>
              <a:defRPr cap="none" spc="0" sz="2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0" name="Shape 460"/>
          <p:cNvSpPr/>
          <p:nvPr>
            <p:ph type="body" sz="quarter" idx="13"/>
          </p:nvPr>
        </p:nvSpPr>
        <p:spPr>
          <a:xfrm>
            <a:off x="1295399" y="4343398"/>
            <a:ext cx="9609670" cy="1532469"/>
          </a:xfrm>
          <a:prstGeom prst="rect">
            <a:avLst/>
          </a:prstGeom>
        </p:spPr>
        <p:txBody>
          <a:bodyPr anchor="ctr"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461" name="Shape 461"/>
          <p:cNvSpPr/>
          <p:nvPr/>
        </p:nvSpPr>
        <p:spPr>
          <a:xfrm>
            <a:off x="862012" y="555128"/>
            <a:ext cx="609602" cy="123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462" name="Shape 462"/>
          <p:cNvSpPr/>
          <p:nvPr/>
        </p:nvSpPr>
        <p:spPr>
          <a:xfrm>
            <a:off x="10600266" y="2503037"/>
            <a:ext cx="609602" cy="123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463" name="Shape 463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4" name="Shape 464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47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50" name="Shape 50"/>
          <p:cNvSpPr/>
          <p:nvPr>
            <p:ph type="title"/>
          </p:nvPr>
        </p:nvSpPr>
        <p:spPr>
          <a:xfrm>
            <a:off x="1154954" y="2861733"/>
            <a:ext cx="8825660" cy="1915649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pc="0" sz="40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1154954" y="4777380"/>
            <a:ext cx="8825660" cy="860402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1000"/>
              </a:spcBef>
              <a:defRPr spc="0" sz="20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1pPr>
            <a:lvl2pPr defTabSz="457200">
              <a:lnSpc>
                <a:spcPct val="100000"/>
              </a:lnSpc>
              <a:spcBef>
                <a:spcPts val="1000"/>
              </a:spcBef>
              <a:defRPr spc="0" sz="20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2pPr>
            <a:lvl3pPr defTabSz="457200">
              <a:lnSpc>
                <a:spcPct val="100000"/>
              </a:lnSpc>
              <a:spcBef>
                <a:spcPts val="1000"/>
              </a:spcBef>
              <a:defRPr spc="0" sz="20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3pPr>
            <a:lvl4pPr defTabSz="457200">
              <a:lnSpc>
                <a:spcPct val="100000"/>
              </a:lnSpc>
              <a:spcBef>
                <a:spcPts val="1000"/>
              </a:spcBef>
              <a:defRPr spc="0" sz="20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4pPr>
            <a:lvl5pPr defTabSz="457200">
              <a:lnSpc>
                <a:spcPct val="100000"/>
              </a:lnSpc>
              <a:spcBef>
                <a:spcPts val="1000"/>
              </a:spcBef>
              <a:defRPr spc="0" sz="200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ame Car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roup 475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471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2" name="Shape 472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473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4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6" name="Shape 476"/>
          <p:cNvSpPr/>
          <p:nvPr>
            <p:ph type="title"/>
          </p:nvPr>
        </p:nvSpPr>
        <p:spPr>
          <a:xfrm>
            <a:off x="1295402" y="3308579"/>
            <a:ext cx="9609668" cy="1468802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pc="0" sz="3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7" name="Shape 477"/>
          <p:cNvSpPr/>
          <p:nvPr>
            <p:ph type="body" sz="quarter" idx="1"/>
          </p:nvPr>
        </p:nvSpPr>
        <p:spPr>
          <a:xfrm>
            <a:off x="1295400" y="4777380"/>
            <a:ext cx="9609670" cy="860402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600"/>
              </a:spcBef>
              <a:defRPr cap="none" spc="0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defTabSz="457200">
              <a:lnSpc>
                <a:spcPct val="100000"/>
              </a:lnSpc>
              <a:spcBef>
                <a:spcPts val="600"/>
              </a:spcBef>
              <a:defRPr cap="none" spc="0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defTabSz="457200">
              <a:lnSpc>
                <a:spcPct val="100000"/>
              </a:lnSpc>
              <a:spcBef>
                <a:spcPts val="600"/>
              </a:spcBef>
              <a:defRPr cap="none" spc="0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defTabSz="457200">
              <a:lnSpc>
                <a:spcPct val="100000"/>
              </a:lnSpc>
              <a:spcBef>
                <a:spcPts val="600"/>
              </a:spcBef>
              <a:defRPr cap="none" spc="0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defTabSz="457200">
              <a:lnSpc>
                <a:spcPct val="100000"/>
              </a:lnSpc>
              <a:spcBef>
                <a:spcPts val="600"/>
              </a:spcBef>
              <a:defRPr cap="none" spc="0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8" name="Shape 478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Name Car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roup 489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485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6" name="Shape 486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487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8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0" name="Shape 490"/>
          <p:cNvSpPr/>
          <p:nvPr>
            <p:ph type="title"/>
          </p:nvPr>
        </p:nvSpPr>
        <p:spPr>
          <a:xfrm>
            <a:off x="1446212" y="982132"/>
            <a:ext cx="9296400" cy="2243670"/>
          </a:xfrm>
          <a:prstGeom prst="rect">
            <a:avLst/>
          </a:prstGeom>
        </p:spPr>
        <p:txBody>
          <a:bodyPr anchor="ctr"/>
          <a:lstStyle>
            <a:lvl1pPr algn="ctr" defTabSz="457200">
              <a:lnSpc>
                <a:spcPct val="100000"/>
              </a:lnSpc>
              <a:defRPr spc="0" sz="3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1" name="Shape 491"/>
          <p:cNvSpPr/>
          <p:nvPr>
            <p:ph type="body" sz="quarter" idx="1"/>
          </p:nvPr>
        </p:nvSpPr>
        <p:spPr>
          <a:xfrm>
            <a:off x="1295400" y="3639310"/>
            <a:ext cx="9609670" cy="886970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spcBef>
                <a:spcPts val="600"/>
              </a:spcBef>
              <a:defRPr cap="none" spc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defTabSz="457200">
              <a:lnSpc>
                <a:spcPct val="100000"/>
              </a:lnSpc>
              <a:spcBef>
                <a:spcPts val="600"/>
              </a:spcBef>
              <a:defRPr cap="none" spc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defTabSz="457200">
              <a:lnSpc>
                <a:spcPct val="100000"/>
              </a:lnSpc>
              <a:spcBef>
                <a:spcPts val="600"/>
              </a:spcBef>
              <a:defRPr cap="none" spc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defTabSz="457200">
              <a:lnSpc>
                <a:spcPct val="100000"/>
              </a:lnSpc>
              <a:spcBef>
                <a:spcPts val="600"/>
              </a:spcBef>
              <a:defRPr cap="none" spc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defTabSz="457200">
              <a:lnSpc>
                <a:spcPct val="100000"/>
              </a:lnSpc>
              <a:spcBef>
                <a:spcPts val="600"/>
              </a:spcBef>
              <a:defRPr cap="none" spc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2" name="Shape 492"/>
          <p:cNvSpPr/>
          <p:nvPr>
            <p:ph type="body" sz="quarter" idx="13"/>
          </p:nvPr>
        </p:nvSpPr>
        <p:spPr>
          <a:xfrm>
            <a:off x="1295400" y="4529666"/>
            <a:ext cx="9609671" cy="1346202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493" name="Shape 493"/>
          <p:cNvSpPr/>
          <p:nvPr/>
        </p:nvSpPr>
        <p:spPr>
          <a:xfrm>
            <a:off x="862012" y="555128"/>
            <a:ext cx="609602" cy="123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494" name="Shape 494"/>
          <p:cNvSpPr/>
          <p:nvPr/>
        </p:nvSpPr>
        <p:spPr>
          <a:xfrm>
            <a:off x="10600266" y="2274427"/>
            <a:ext cx="609602" cy="123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495" name="Shape 495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96" name="Shape 496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rue or Fals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roup 507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503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4" name="Shape 504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505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6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8" name="Shape 508"/>
          <p:cNvSpPr/>
          <p:nvPr>
            <p:ph type="title"/>
          </p:nvPr>
        </p:nvSpPr>
        <p:spPr>
          <a:xfrm>
            <a:off x="1295400" y="982132"/>
            <a:ext cx="9609668" cy="2243670"/>
          </a:xfrm>
          <a:prstGeom prst="rect">
            <a:avLst/>
          </a:prstGeom>
        </p:spPr>
        <p:txBody>
          <a:bodyPr anchor="ctr"/>
          <a:lstStyle>
            <a:lvl1pPr algn="ctr" defTabSz="457200">
              <a:lnSpc>
                <a:spcPct val="100000"/>
              </a:lnSpc>
              <a:defRPr spc="0" sz="4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09" name="Shape 509"/>
          <p:cNvSpPr/>
          <p:nvPr>
            <p:ph type="body" sz="quarter" idx="1"/>
          </p:nvPr>
        </p:nvSpPr>
        <p:spPr>
          <a:xfrm>
            <a:off x="1295400" y="3630167"/>
            <a:ext cx="9609670" cy="841250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spcBef>
                <a:spcPts val="600"/>
              </a:spcBef>
              <a:defRPr cap="none" spc="0" sz="2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defTabSz="457200">
              <a:lnSpc>
                <a:spcPct val="100000"/>
              </a:lnSpc>
              <a:spcBef>
                <a:spcPts val="600"/>
              </a:spcBef>
              <a:defRPr cap="none" spc="0" sz="2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defTabSz="457200">
              <a:lnSpc>
                <a:spcPct val="100000"/>
              </a:lnSpc>
              <a:spcBef>
                <a:spcPts val="600"/>
              </a:spcBef>
              <a:defRPr cap="none" spc="0" sz="2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defTabSz="457200">
              <a:lnSpc>
                <a:spcPct val="100000"/>
              </a:lnSpc>
              <a:spcBef>
                <a:spcPts val="600"/>
              </a:spcBef>
              <a:defRPr cap="none" spc="0" sz="2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defTabSz="457200">
              <a:lnSpc>
                <a:spcPct val="100000"/>
              </a:lnSpc>
              <a:spcBef>
                <a:spcPts val="600"/>
              </a:spcBef>
              <a:defRPr cap="none" spc="0" sz="2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0" name="Shape 510"/>
          <p:cNvSpPr/>
          <p:nvPr>
            <p:ph type="body" sz="quarter" idx="13"/>
          </p:nvPr>
        </p:nvSpPr>
        <p:spPr>
          <a:xfrm>
            <a:off x="1295400" y="4470398"/>
            <a:ext cx="9609671" cy="1405469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511" name="Shape 511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2" name="Shape 512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roup 523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519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0" name="Shape 520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521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2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24" name="Shape 524"/>
          <p:cNvSpPr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 anchor="ctr"/>
          <a:lstStyle>
            <a:lvl1pPr algn="ctr" defTabSz="457200">
              <a:lnSpc>
                <a:spcPct val="100000"/>
              </a:lnSpc>
              <a:defRPr spc="0" sz="4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5" name="Shape 525"/>
          <p:cNvSpPr/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 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800100" indent="-342900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95400" indent="-381000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6" name="Shape 526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27" name="Shape 527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roup 538"/>
          <p:cNvGrpSpPr/>
          <p:nvPr/>
        </p:nvGrpSpPr>
        <p:grpSpPr>
          <a:xfrm>
            <a:off x="-15738" y="0"/>
            <a:ext cx="12229965" cy="6856216"/>
            <a:chOff x="0" y="0"/>
            <a:chExt cx="12229964" cy="6856215"/>
          </a:xfrm>
        </p:grpSpPr>
        <p:pic>
          <p:nvPicPr>
            <p:cNvPr id="534" name="image8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8" cy="6856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5" name="Shape 535"/>
            <p:cNvSpPr/>
            <p:nvPr/>
          </p:nvSpPr>
          <p:spPr>
            <a:xfrm>
              <a:off x="623748" y="609600"/>
              <a:ext cx="10972803" cy="5638802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pic>
          <p:nvPicPr>
            <p:cNvPr id="536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7" name="image9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9" name="Shape 539"/>
          <p:cNvSpPr/>
          <p:nvPr>
            <p:ph type="title"/>
          </p:nvPr>
        </p:nvSpPr>
        <p:spPr>
          <a:xfrm>
            <a:off x="8999356" y="982131"/>
            <a:ext cx="1890897" cy="4893737"/>
          </a:xfrm>
          <a:prstGeom prst="rect">
            <a:avLst/>
          </a:prstGeom>
        </p:spPr>
        <p:txBody>
          <a:bodyPr anchor="ctr"/>
          <a:lstStyle>
            <a:lvl1pPr algn="ctr" defTabSz="457200">
              <a:lnSpc>
                <a:spcPct val="100000"/>
              </a:lnSpc>
              <a:defRPr spc="0" sz="4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0" name="Shape 540"/>
          <p:cNvSpPr/>
          <p:nvPr>
            <p:ph type="body" idx="1"/>
          </p:nvPr>
        </p:nvSpPr>
        <p:spPr>
          <a:xfrm>
            <a:off x="1295396" y="982132"/>
            <a:ext cx="7433028" cy="4893734"/>
          </a:xfrm>
          <a:prstGeom prst="rect">
            <a:avLst/>
          </a:prstGeom>
        </p:spPr>
        <p:txBody>
          <a:bodyPr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 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800100" indent="-342900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95400" indent="-381000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Arial"/>
              <a:buChar char="◦"/>
              <a:defRPr cap="none" spc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1" name="Shape 541"/>
          <p:cNvSpPr/>
          <p:nvPr/>
        </p:nvSpPr>
        <p:spPr>
          <a:xfrm flipH="1">
            <a:off x="8863889" y="990600"/>
            <a:ext cx="1" cy="4876800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42" name="Shape 542"/>
          <p:cNvSpPr/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0" name="Shape 5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1" name="Shape 5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9" name="Shape 559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0" name="Shape 560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1" name="Shape 561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 algn="ctr">
              <a:defRPr spc="-33" sz="3200">
                <a:solidFill>
                  <a:srgbClr val="40404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2" name="Shape 562"/>
          <p:cNvSpPr/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rgbClr val="E48312"/>
              </a:buClr>
              <a:buSzPct val="100000"/>
              <a:buFont typeface="Trebuchet MS"/>
              <a:buChar char=" 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4368" indent="-203200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5304" indent="-261256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28185" indent="-261257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11065" indent="-261257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3" name="Shape 5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1" name="Shape 571"/>
          <p:cNvSpPr/>
          <p:nvPr>
            <p:ph type="body" sz="quarter" idx="1"/>
          </p:nvPr>
        </p:nvSpPr>
        <p:spPr>
          <a:xfrm>
            <a:off x="1097280" y="4453128"/>
            <a:ext cx="10058401" cy="114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2" name="Shape 5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0" name="Shape 580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1" name="Shape 581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82" name="Shape 582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 algn="ctr">
              <a:defRPr spc="-33" sz="3200">
                <a:solidFill>
                  <a:srgbClr val="40404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3" name="Shape 583"/>
          <p:cNvSpPr/>
          <p:nvPr>
            <p:ph type="body" sz="half" idx="1"/>
          </p:nvPr>
        </p:nvSpPr>
        <p:spPr>
          <a:xfrm>
            <a:off x="1097277" y="1845734"/>
            <a:ext cx="4937762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rgbClr val="E48312"/>
              </a:buClr>
              <a:buSzPct val="100000"/>
              <a:buFont typeface="Trebuchet MS"/>
              <a:buChar char=" 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4368" indent="-203200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5304" indent="-261256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28185" indent="-261257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11065" indent="-261257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4" name="Shape 5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2" name="Shape 592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3" name="Shape 593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94" name="Shape 594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 algn="ctr">
              <a:defRPr spc="-33" sz="3200">
                <a:solidFill>
                  <a:srgbClr val="40404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95" name="Shape 595"/>
          <p:cNvSpPr/>
          <p:nvPr>
            <p:ph type="body" sz="quarter" idx="1"/>
          </p:nvPr>
        </p:nvSpPr>
        <p:spPr>
          <a:xfrm>
            <a:off x="1097280" y="1846052"/>
            <a:ext cx="4937760" cy="736284"/>
          </a:xfrm>
          <a:prstGeom prst="rect">
            <a:avLst/>
          </a:prstGeom>
        </p:spPr>
        <p:txBody>
          <a:bodyPr anchor="ctr"/>
          <a:lstStyle>
            <a:lvl1pPr>
              <a:defRPr spc="0" sz="2000">
                <a:latin typeface="Calibri"/>
                <a:ea typeface="Calibri"/>
                <a:cs typeface="Calibri"/>
                <a:sym typeface="Calibri"/>
              </a:defRPr>
            </a:lvl1pPr>
            <a:lvl2pPr>
              <a:defRPr spc="0" sz="2000">
                <a:latin typeface="Calibri"/>
                <a:ea typeface="Calibri"/>
                <a:cs typeface="Calibri"/>
                <a:sym typeface="Calibri"/>
              </a:defRPr>
            </a:lvl2pPr>
            <a:lvl3pPr>
              <a:defRPr spc="0" sz="2000">
                <a:latin typeface="Calibri"/>
                <a:ea typeface="Calibri"/>
                <a:cs typeface="Calibri"/>
                <a:sym typeface="Calibri"/>
              </a:defRPr>
            </a:lvl3pPr>
            <a:lvl4pPr>
              <a:defRPr spc="0" sz="2000">
                <a:latin typeface="Calibri"/>
                <a:ea typeface="Calibri"/>
                <a:cs typeface="Calibri"/>
                <a:sym typeface="Calibri"/>
              </a:defRPr>
            </a:lvl4pPr>
            <a:lvl5pPr>
              <a:defRPr spc="0" sz="20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6" name="Shape 596"/>
          <p:cNvSpPr/>
          <p:nvPr>
            <p:ph type="body" sz="quarter" idx="13"/>
          </p:nvPr>
        </p:nvSpPr>
        <p:spPr>
          <a:xfrm>
            <a:off x="6217920" y="1846052"/>
            <a:ext cx="4937762" cy="736284"/>
          </a:xfrm>
          <a:prstGeom prst="rect">
            <a:avLst/>
          </a:prstGeom>
        </p:spPr>
        <p:txBody>
          <a:bodyPr anchor="ctr"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597" name="Shape 5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62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65" name="Shape 65"/>
          <p:cNvSpPr/>
          <p:nvPr>
            <p:ph type="title"/>
          </p:nvPr>
        </p:nvSpPr>
        <p:spPr>
          <a:xfrm>
            <a:off x="646109" y="452718"/>
            <a:ext cx="9404725" cy="1400531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pc="0" sz="42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" name="Shape 66"/>
          <p:cNvSpPr/>
          <p:nvPr>
            <p:ph type="body" sz="half" idx="1"/>
          </p:nvPr>
        </p:nvSpPr>
        <p:spPr>
          <a:xfrm>
            <a:off x="1103312" y="2060575"/>
            <a:ext cx="4396341" cy="4195763"/>
          </a:xfrm>
          <a:prstGeom prst="rect">
            <a:avLst/>
          </a:prstGeom>
        </p:spPr>
        <p:txBody>
          <a:bodyPr/>
          <a:lstStyle>
            <a:lvl1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1pPr>
            <a:lvl2pPr marL="778668" indent="-321468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2pPr>
            <a:lvl3pPr marL="1208314" indent="-293914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3pPr>
            <a:lvl4pPr marL="17145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4pPr>
            <a:lvl5pPr marL="21717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5" name="Shape 605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6" name="Shape 606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07" name="Shape 607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 algn="ctr">
              <a:defRPr spc="-33" sz="3200">
                <a:solidFill>
                  <a:srgbClr val="40404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8" name="Shape 6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6" name="Shape 616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7" name="Shape 6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/>
          <p:nvPr/>
        </p:nvSpPr>
        <p:spPr>
          <a:xfrm>
            <a:off x="14" y="0"/>
            <a:ext cx="4050795" cy="6858000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5" name="Shape 625"/>
          <p:cNvSpPr/>
          <p:nvPr/>
        </p:nvSpPr>
        <p:spPr>
          <a:xfrm>
            <a:off x="4040070" y="0"/>
            <a:ext cx="64010" cy="6858000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6" name="Shape 626"/>
          <p:cNvSpPr/>
          <p:nvPr>
            <p:ph type="title"/>
          </p:nvPr>
        </p:nvSpPr>
        <p:spPr>
          <a:xfrm>
            <a:off x="457200" y="594359"/>
            <a:ext cx="3200400" cy="22860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7" name="Shape 627"/>
          <p:cNvSpPr/>
          <p:nvPr>
            <p:ph type="body" idx="1"/>
          </p:nvPr>
        </p:nvSpPr>
        <p:spPr>
          <a:xfrm>
            <a:off x="4800600" y="731519"/>
            <a:ext cx="6492241" cy="5257802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rgbClr val="E48312"/>
              </a:buClr>
              <a:buSzPct val="100000"/>
              <a:buFont typeface="Trebuchet MS"/>
              <a:buChar char=" 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4368" indent="-203200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5304" indent="-261256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28185" indent="-261257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11065" indent="-261257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8" name="Shape 628"/>
          <p:cNvSpPr/>
          <p:nvPr>
            <p:ph type="body" sz="quarter" idx="13"/>
          </p:nvPr>
        </p:nvSpPr>
        <p:spPr>
          <a:xfrm>
            <a:off x="457200" y="2926079"/>
            <a:ext cx="3200400" cy="3379125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629" name="Shape 6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7" name="Shape 637"/>
          <p:cNvSpPr/>
          <p:nvPr/>
        </p:nvSpPr>
        <p:spPr>
          <a:xfrm>
            <a:off x="13" y="4915075"/>
            <a:ext cx="12188828" cy="64010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8" name="Shape 638"/>
          <p:cNvSpPr/>
          <p:nvPr>
            <p:ph type="title"/>
          </p:nvPr>
        </p:nvSpPr>
        <p:spPr>
          <a:xfrm>
            <a:off x="1097280" y="5074920"/>
            <a:ext cx="10113265" cy="822962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9" name="Shape 639"/>
          <p:cNvSpPr/>
          <p:nvPr>
            <p:ph type="pic" idx="13"/>
          </p:nvPr>
        </p:nvSpPr>
        <p:spPr>
          <a:xfrm>
            <a:off x="13" y="0"/>
            <a:ext cx="12191988" cy="4915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0" name="Shape 640"/>
          <p:cNvSpPr/>
          <p:nvPr>
            <p:ph type="body" sz="quarter" idx="1"/>
          </p:nvPr>
        </p:nvSpPr>
        <p:spPr>
          <a:xfrm>
            <a:off x="1097280" y="5907023"/>
            <a:ext cx="10113265" cy="59436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defRPr cap="none" spc="0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600"/>
              </a:spcBef>
              <a:defRPr cap="none" spc="0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spcBef>
                <a:spcPts val="600"/>
              </a:spcBef>
              <a:defRPr cap="none" spc="0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spcBef>
                <a:spcPts val="600"/>
              </a:spcBef>
              <a:defRPr cap="none" spc="0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spcBef>
                <a:spcPts val="600"/>
              </a:spcBef>
              <a:defRPr cap="none" spc="0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1" name="Shape 6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9" name="Shape 649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0" name="Shape 650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51" name="Shape 651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 algn="ctr">
              <a:defRPr spc="-33" sz="3200">
                <a:solidFill>
                  <a:srgbClr val="40404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52" name="Shape 652"/>
          <p:cNvSpPr/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rgbClr val="E48312"/>
              </a:buClr>
              <a:buSzPct val="100000"/>
              <a:buFont typeface="Trebuchet MS"/>
              <a:buChar char=" 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4368" indent="-203200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5304" indent="-261256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28185" indent="-261257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11065" indent="-261257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3" name="Shape 6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1" name="Shape 661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2" name="Shape 662"/>
          <p:cNvSpPr/>
          <p:nvPr>
            <p:ph type="title"/>
          </p:nvPr>
        </p:nvSpPr>
        <p:spPr>
          <a:xfrm>
            <a:off x="8724900" y="414777"/>
            <a:ext cx="2628900" cy="5757423"/>
          </a:xfrm>
          <a:prstGeom prst="rect">
            <a:avLst/>
          </a:prstGeom>
        </p:spPr>
        <p:txBody>
          <a:bodyPr/>
          <a:lstStyle>
            <a:lvl1pPr algn="ctr">
              <a:defRPr spc="-33" sz="3200">
                <a:solidFill>
                  <a:srgbClr val="40404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3" name="Shape 663"/>
          <p:cNvSpPr/>
          <p:nvPr>
            <p:ph type="body" idx="1"/>
          </p:nvPr>
        </p:nvSpPr>
        <p:spPr>
          <a:xfrm>
            <a:off x="838200" y="414777"/>
            <a:ext cx="7734300" cy="5757423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rgbClr val="E48312"/>
              </a:buClr>
              <a:buSzPct val="100000"/>
              <a:buFont typeface="Trebuchet MS"/>
              <a:buChar char=" 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4368" indent="-203200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5304" indent="-261256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28185" indent="-261257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11065" indent="-261257">
              <a:buClr>
                <a:srgbClr val="E48312"/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4" name="Shape 6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77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80" name="Shape 80"/>
          <p:cNvSpPr/>
          <p:nvPr>
            <p:ph type="title"/>
          </p:nvPr>
        </p:nvSpPr>
        <p:spPr>
          <a:xfrm>
            <a:off x="646109" y="452718"/>
            <a:ext cx="9404725" cy="1400531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pc="0" sz="42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103312" y="1905000"/>
            <a:ext cx="4396340" cy="576263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spcBef>
                <a:spcPts val="1000"/>
              </a:spcBef>
              <a:defRPr cap="none" spc="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1pPr>
            <a:lvl2pPr defTabSz="457200">
              <a:lnSpc>
                <a:spcPct val="100000"/>
              </a:lnSpc>
              <a:spcBef>
                <a:spcPts val="1000"/>
              </a:spcBef>
              <a:defRPr cap="none" spc="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2pPr>
            <a:lvl3pPr defTabSz="457200">
              <a:lnSpc>
                <a:spcPct val="100000"/>
              </a:lnSpc>
              <a:spcBef>
                <a:spcPts val="1000"/>
              </a:spcBef>
              <a:defRPr cap="none" spc="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3pPr>
            <a:lvl4pPr defTabSz="457200">
              <a:lnSpc>
                <a:spcPct val="100000"/>
              </a:lnSpc>
              <a:spcBef>
                <a:spcPts val="1000"/>
              </a:spcBef>
              <a:defRPr cap="none" spc="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4pPr>
            <a:lvl5pPr defTabSz="457200">
              <a:lnSpc>
                <a:spcPct val="100000"/>
              </a:lnSpc>
              <a:spcBef>
                <a:spcPts val="1000"/>
              </a:spcBef>
              <a:defRPr cap="none" spc="0">
                <a:solidFill>
                  <a:srgbClr val="8AD0D6"/>
                </a:solidFill>
                <a:latin typeface="+mn-lt"/>
                <a:ea typeface="+mn-ea"/>
                <a:cs typeface="+mn-cs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body" sz="quarter" idx="13"/>
          </p:nvPr>
        </p:nvSpPr>
        <p:spPr>
          <a:xfrm>
            <a:off x="5654495" y="1905000"/>
            <a:ext cx="4396341" cy="576263"/>
          </a:xfrm>
          <a:prstGeom prst="rect">
            <a:avLst/>
          </a:prstGeom>
        </p:spPr>
        <p:txBody>
          <a:bodyPr anchor="b"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93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96" name="Shape 96"/>
          <p:cNvSpPr/>
          <p:nvPr>
            <p:ph type="title"/>
          </p:nvPr>
        </p:nvSpPr>
        <p:spPr>
          <a:xfrm>
            <a:off x="646109" y="452718"/>
            <a:ext cx="9404725" cy="1400531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pc="0" sz="42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107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120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123" name="Shape 123"/>
          <p:cNvSpPr/>
          <p:nvPr>
            <p:ph type="title"/>
          </p:nvPr>
        </p:nvSpPr>
        <p:spPr>
          <a:xfrm>
            <a:off x="1154951" y="1447800"/>
            <a:ext cx="3401068" cy="144780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pc="0" sz="24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4" name="Shape 124"/>
          <p:cNvSpPr/>
          <p:nvPr>
            <p:ph type="body" sz="half" idx="1"/>
          </p:nvPr>
        </p:nvSpPr>
        <p:spPr>
          <a:xfrm>
            <a:off x="4784616" y="1447800"/>
            <a:ext cx="5195999" cy="4572000"/>
          </a:xfrm>
          <a:prstGeom prst="rect">
            <a:avLst/>
          </a:prstGeom>
        </p:spPr>
        <p:txBody>
          <a:bodyPr anchor="ctr"/>
          <a:lstStyle>
            <a:lvl1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1pPr>
            <a:lvl2pPr marL="774700" indent="-3175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2pPr>
            <a:lvl3pPr marL="1200150" indent="-28575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3pPr>
            <a:lvl4pPr marL="1698170" indent="-32657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4pPr>
            <a:lvl5pPr marL="2155370" indent="-32657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hape 125"/>
          <p:cNvSpPr/>
          <p:nvPr>
            <p:ph type="body" sz="quarter" idx="13"/>
          </p:nvPr>
        </p:nvSpPr>
        <p:spPr>
          <a:xfrm>
            <a:off x="1154951" y="3129278"/>
            <a:ext cx="3401065" cy="2895601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126" name="Shape 126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pic>
        <p:nvPicPr>
          <p:cNvPr id="136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1"/>
            <a:ext cx="1603389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139" name="Shape 139"/>
          <p:cNvSpPr/>
          <p:nvPr>
            <p:ph type="title"/>
          </p:nvPr>
        </p:nvSpPr>
        <p:spPr>
          <a:xfrm>
            <a:off x="1153906" y="1854192"/>
            <a:ext cx="5092909" cy="157481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pc="0" sz="3600">
                <a:solidFill>
                  <a:srgbClr val="EBEBEB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0" name="Shape 140"/>
          <p:cNvSpPr/>
          <p:nvPr>
            <p:ph type="pic" sz="quarter" idx="13"/>
          </p:nvPr>
        </p:nvSpPr>
        <p:spPr>
          <a:xfrm>
            <a:off x="6949546" y="1143000"/>
            <a:ext cx="3200402" cy="4572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1154954" y="3657600"/>
            <a:ext cx="5084980" cy="137160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1000"/>
              </a:spcBef>
              <a:defRPr cap="none" spc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1pPr>
            <a:lvl2pPr defTabSz="457200">
              <a:lnSpc>
                <a:spcPct val="100000"/>
              </a:lnSpc>
              <a:spcBef>
                <a:spcPts val="1000"/>
              </a:spcBef>
              <a:defRPr cap="none" spc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2pPr>
            <a:lvl3pPr defTabSz="457200">
              <a:lnSpc>
                <a:spcPct val="100000"/>
              </a:lnSpc>
              <a:spcBef>
                <a:spcPts val="1000"/>
              </a:spcBef>
              <a:defRPr cap="none" spc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3pPr>
            <a:lvl4pPr defTabSz="457200">
              <a:lnSpc>
                <a:spcPct val="100000"/>
              </a:lnSpc>
              <a:spcBef>
                <a:spcPts val="1000"/>
              </a:spcBef>
              <a:defRPr cap="none" spc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4pPr>
            <a:lvl5pPr defTabSz="457200">
              <a:lnSpc>
                <a:spcPct val="100000"/>
              </a:lnSpc>
              <a:spcBef>
                <a:spcPts val="1000"/>
              </a:spcBef>
              <a:defRPr cap="none" spc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BD582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rgbClr val="E483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1097280" y="758951"/>
            <a:ext cx="10058401" cy="356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1100050" y="4455619"/>
            <a:ext cx="10058401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/>
        </p:nvSpPr>
        <p:spPr>
          <a:xfrm>
            <a:off x="1207657" y="4343400"/>
            <a:ext cx="987552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10975144" y="6526779"/>
            <a:ext cx="237340" cy="231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400" u="none">
          <a:ln>
            <a:noFill/>
          </a:ln>
          <a:solidFill>
            <a:srgbClr val="637052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400" u="none">
          <a:ln>
            <a:noFill/>
          </a:ln>
          <a:solidFill>
            <a:srgbClr val="637052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400" u="none">
          <a:ln>
            <a:noFill/>
          </a:ln>
          <a:solidFill>
            <a:srgbClr val="637052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400" u="none">
          <a:ln>
            <a:noFill/>
          </a:ln>
          <a:solidFill>
            <a:srgbClr val="637052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400" u="none">
          <a:ln>
            <a:noFill/>
          </a:ln>
          <a:solidFill>
            <a:srgbClr val="637052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2669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80000"/>
        <a:buFontTx/>
        <a:buChar char=""/>
        <a:tabLst/>
        <a:defRPr b="0" baseline="0" cap="all" i="0" spc="200" strike="noStrike" sz="2400" u="none">
          <a:ln>
            <a:noFill/>
          </a:ln>
          <a:solidFill>
            <a:srgbClr val="637052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31350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80000"/>
        <a:buFontTx/>
        <a:buChar char=""/>
        <a:tabLst/>
        <a:defRPr b="0" baseline="0" cap="all" i="0" spc="200" strike="noStrike" sz="2400" u="none">
          <a:ln>
            <a:noFill/>
          </a:ln>
          <a:solidFill>
            <a:srgbClr val="637052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3592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80000"/>
        <a:buFontTx/>
        <a:buChar char=""/>
        <a:tabLst/>
        <a:defRPr b="0" baseline="0" cap="all" i="0" spc="200" strike="noStrike" sz="2400" u="none">
          <a:ln>
            <a:noFill/>
          </a:ln>
          <a:solidFill>
            <a:srgbClr val="637052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40494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80000"/>
        <a:buFontTx/>
        <a:buChar char=""/>
        <a:tabLst/>
        <a:defRPr b="0" baseline="0" cap="all" i="0" spc="200" strike="noStrike" sz="2400" u="none">
          <a:ln>
            <a:noFill/>
          </a:ln>
          <a:solidFill>
            <a:srgbClr val="637052"/>
          </a:solidFill>
          <a:uFillTx/>
          <a:latin typeface="Calibri Light"/>
          <a:ea typeface="Calibri Light"/>
          <a:cs typeface="Calibri Light"/>
          <a:sym typeface="Calibri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8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4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0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2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roup 675"/>
          <p:cNvGrpSpPr/>
          <p:nvPr/>
        </p:nvGrpSpPr>
        <p:grpSpPr>
          <a:xfrm>
            <a:off x="1290022" y="-47846"/>
            <a:ext cx="9611956" cy="6405954"/>
            <a:chOff x="0" y="0"/>
            <a:chExt cx="9611955" cy="6405953"/>
          </a:xfrm>
        </p:grpSpPr>
        <p:pic>
          <p:nvPicPr>
            <p:cNvPr id="673" name="image2.jpeg"/>
            <p:cNvPicPr>
              <a:picLocks noChangeAspect="1"/>
            </p:cNvPicPr>
            <p:nvPr/>
          </p:nvPicPr>
          <p:blipFill>
            <a:blip r:embed="rId2">
              <a:alphaModFix amt="43739"/>
              <a:extLst/>
            </a:blip>
            <a:stretch>
              <a:fillRect/>
            </a:stretch>
          </p:blipFill>
          <p:spPr>
            <a:xfrm>
              <a:off x="6350" y="6350"/>
              <a:ext cx="9599256" cy="6393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4" name="Shape 674"/>
            <p:cNvSpPr/>
            <p:nvPr/>
          </p:nvSpPr>
          <p:spPr>
            <a:xfrm>
              <a:off x="0" y="0"/>
              <a:ext cx="9611956" cy="6405954"/>
            </a:xfrm>
            <a:prstGeom prst="rect">
              <a:avLst/>
            </a:prstGeom>
            <a:noFill/>
            <a:ln w="12700" cap="flat">
              <a:solidFill>
                <a:srgbClr val="DDDDDD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</p:grpSp>
      <p:sp>
        <p:nvSpPr>
          <p:cNvPr id="676" name="Shape 676"/>
          <p:cNvSpPr/>
          <p:nvPr>
            <p:ph type="title"/>
          </p:nvPr>
        </p:nvSpPr>
        <p:spPr>
          <a:xfrm>
            <a:off x="1097280" y="758951"/>
            <a:ext cx="10058401" cy="3566162"/>
          </a:xfrm>
          <a:prstGeom prst="rect">
            <a:avLst/>
          </a:prstGeom>
        </p:spPr>
        <p:txBody>
          <a:bodyPr/>
          <a:lstStyle>
            <a:lvl1pPr algn="ctr">
              <a:defRPr spc="-100">
                <a:solidFill>
                  <a:srgbClr val="000000"/>
                </a:solidFill>
              </a:defRPr>
            </a:lvl1pPr>
          </a:lstStyle>
          <a:p>
            <a:pPr/>
            <a:r>
              <a:t>Design of a Mechanical Crab</a:t>
            </a:r>
          </a:p>
        </p:txBody>
      </p:sp>
      <p:sp>
        <p:nvSpPr>
          <p:cNvPr id="677" name="Shape 677"/>
          <p:cNvSpPr/>
          <p:nvPr>
            <p:ph type="body" sz="quarter" idx="1"/>
          </p:nvPr>
        </p:nvSpPr>
        <p:spPr>
          <a:xfrm>
            <a:off x="6727911" y="4605315"/>
            <a:ext cx="10412321" cy="1536746"/>
          </a:xfrm>
          <a:prstGeom prst="rect">
            <a:avLst/>
          </a:prstGeom>
        </p:spPr>
        <p:txBody>
          <a:bodyPr/>
          <a:lstStyle/>
          <a:p>
            <a:pPr defTabSz="201168">
              <a:lnSpc>
                <a:spcPct val="100000"/>
              </a:lnSpc>
              <a:spcBef>
                <a:spcPts val="200"/>
              </a:spcBef>
              <a:defRPr b="1" cap="none" spc="0" sz="17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Group Members:</a:t>
            </a:r>
          </a:p>
          <a:p>
            <a:pPr lvl="3" indent="603504" defTabSz="201168">
              <a:lnSpc>
                <a:spcPct val="100000"/>
              </a:lnSpc>
              <a:spcBef>
                <a:spcPts val="200"/>
              </a:spcBef>
              <a:defRPr cap="none" spc="0" sz="17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Ashish Rao</a:t>
            </a:r>
          </a:p>
          <a:p>
            <a:pPr lvl="3" indent="603504" defTabSz="201168">
              <a:lnSpc>
                <a:spcPct val="100000"/>
              </a:lnSpc>
              <a:spcBef>
                <a:spcPts val="200"/>
              </a:spcBef>
              <a:defRPr cap="none" spc="0" sz="17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Basavesh Y</a:t>
            </a:r>
          </a:p>
          <a:p>
            <a:pPr lvl="3" indent="603504" defTabSz="201168">
              <a:lnSpc>
                <a:spcPct val="100000"/>
              </a:lnSpc>
              <a:spcBef>
                <a:spcPts val="200"/>
              </a:spcBef>
              <a:defRPr cap="none" spc="0" sz="17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Sindhoor Hegde</a:t>
            </a:r>
          </a:p>
          <a:p>
            <a:pPr lvl="3" indent="603504" defTabSz="201168">
              <a:lnSpc>
                <a:spcPct val="100000"/>
              </a:lnSpc>
              <a:spcBef>
                <a:spcPts val="200"/>
              </a:spcBef>
              <a:defRPr cap="none" spc="0" sz="17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Darshan Bhat</a:t>
            </a:r>
          </a:p>
        </p:txBody>
      </p:sp>
      <p:sp>
        <p:nvSpPr>
          <p:cNvPr id="678" name="Shape 678"/>
          <p:cNvSpPr/>
          <p:nvPr>
            <p:ph type="sldNum" sz="quarter" idx="4294967295"/>
          </p:nvPr>
        </p:nvSpPr>
        <p:spPr>
          <a:xfrm>
            <a:off x="11041742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 sz="6600"/>
            </a:lvl1pPr>
          </a:lstStyle>
          <a:p>
            <a:pPr/>
            <a:r>
              <a:t>Design</a:t>
            </a:r>
          </a:p>
        </p:txBody>
      </p:sp>
      <p:sp>
        <p:nvSpPr>
          <p:cNvPr id="761" name="Shape 761"/>
          <p:cNvSpPr/>
          <p:nvPr>
            <p:ph type="body" idx="1"/>
          </p:nvPr>
        </p:nvSpPr>
        <p:spPr>
          <a:xfrm>
            <a:off x="4800600" y="731518"/>
            <a:ext cx="6492241" cy="5257803"/>
          </a:xfrm>
          <a:prstGeom prst="rect">
            <a:avLst/>
          </a:prstGeom>
        </p:spPr>
        <p:txBody>
          <a:bodyPr/>
          <a:lstStyle/>
          <a:p>
            <a:pPr marL="200526" indent="-200526">
              <a:buSzPct val="60000"/>
              <a:buBlip>
                <a:blip r:embed="rId2"/>
              </a:buBlip>
            </a:pPr>
          </a:p>
          <a:p>
            <a:pPr marL="200526" indent="-200526">
              <a:buSzPct val="60000"/>
              <a:buBlip>
                <a:blip r:embed="rId2"/>
              </a:buBlip>
            </a:pPr>
            <a:r>
              <a:t>Force Diagram</a:t>
            </a:r>
          </a:p>
          <a:p>
            <a:pPr marL="200526" indent="-200526">
              <a:buSzPct val="60000"/>
              <a:buBlip>
                <a:blip r:embed="rId2"/>
              </a:buBlip>
            </a:pPr>
          </a:p>
          <a:p>
            <a:pPr marL="200526" indent="-200526">
              <a:buSzPct val="60000"/>
              <a:buBlip>
                <a:blip r:embed="rId2"/>
              </a:buBlip>
            </a:pPr>
            <a:r>
              <a:t>Velocity Diagrams</a:t>
            </a:r>
          </a:p>
          <a:p>
            <a:pPr marL="200526" indent="-200526">
              <a:buSzPct val="60000"/>
              <a:buBlip>
                <a:blip r:embed="rId2"/>
              </a:buBlip>
            </a:pPr>
          </a:p>
          <a:p>
            <a:pPr marL="200526" indent="-200526">
              <a:buSzPct val="60000"/>
              <a:buBlip>
                <a:blip r:embed="rId2"/>
              </a:buBlip>
            </a:pPr>
            <a:r>
              <a:t>Pin Design</a:t>
            </a:r>
          </a:p>
          <a:p>
            <a:pPr marL="200526" indent="-200526">
              <a:buSzPct val="60000"/>
              <a:buBlip>
                <a:blip r:embed="rId2"/>
              </a:buBlip>
            </a:pPr>
          </a:p>
          <a:p>
            <a:pPr marL="200526" indent="-200526">
              <a:buSzPct val="60000"/>
              <a:buBlip>
                <a:blip r:embed="rId2"/>
              </a:buBlip>
            </a:pPr>
            <a:r>
              <a:t>Shaft Design </a:t>
            </a:r>
          </a:p>
          <a:p>
            <a:pPr marL="200526" indent="-200526">
              <a:buSzPct val="60000"/>
              <a:buBlip>
                <a:blip r:embed="rId2"/>
              </a:buBlip>
            </a:pPr>
          </a:p>
          <a:p>
            <a:pPr marL="200526" indent="-200526">
              <a:buSzPct val="60000"/>
              <a:buBlip>
                <a:blip r:embed="rId2"/>
              </a:buBlip>
            </a:pPr>
            <a:r>
              <a:t>Motor Selection</a:t>
            </a:r>
          </a:p>
          <a:p>
            <a:pPr marL="200526" indent="-200526">
              <a:buSzPct val="60000"/>
              <a:buBlip>
                <a:blip r:embed="rId2"/>
              </a:buBlip>
            </a:pPr>
          </a:p>
          <a:p>
            <a:pPr marL="200526" indent="-200526">
              <a:buSzPct val="60000"/>
              <a:buBlip>
                <a:blip r:embed="rId2"/>
              </a:buBlip>
            </a:pPr>
            <a:r>
              <a:t>Gear Design </a:t>
            </a:r>
          </a:p>
        </p:txBody>
      </p:sp>
      <p:sp>
        <p:nvSpPr>
          <p:cNvPr id="762" name="Shape 762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8AD0D6"/>
              </a:buClr>
              <a:buFont typeface="Wingdings 3"/>
              <a:defRPr cap="none" spc="0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3" name="Shape 763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Static Force Diagram</a:t>
            </a:r>
          </a:p>
        </p:txBody>
      </p:sp>
      <p:pic>
        <p:nvPicPr>
          <p:cNvPr id="766" name="image11.png"/>
          <p:cNvPicPr>
            <a:picLocks noChangeAspect="1"/>
          </p:cNvPicPr>
          <p:nvPr/>
        </p:nvPicPr>
        <p:blipFill>
          <a:blip r:embed="rId2">
            <a:extLst/>
          </a:blip>
          <a:srcRect l="23448" t="9175" r="6827" b="32029"/>
          <a:stretch>
            <a:fillRect/>
          </a:stretch>
        </p:blipFill>
        <p:spPr>
          <a:xfrm>
            <a:off x="1134934" y="1136433"/>
            <a:ext cx="8503454" cy="5064211"/>
          </a:xfrm>
          <a:prstGeom prst="rect">
            <a:avLst/>
          </a:prstGeom>
          <a:ln w="12700">
            <a:miter lim="400000"/>
          </a:ln>
        </p:spPr>
      </p:pic>
      <p:sp>
        <p:nvSpPr>
          <p:cNvPr id="767" name="Shape 767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Screenshot (20).png"/>
          <p:cNvPicPr>
            <a:picLocks noChangeAspect="1"/>
          </p:cNvPicPr>
          <p:nvPr/>
        </p:nvPicPr>
        <p:blipFill>
          <a:blip r:embed="rId2">
            <a:extLst/>
          </a:blip>
          <a:srcRect l="1769" t="7073" r="3611" b="5179"/>
          <a:stretch>
            <a:fillRect/>
          </a:stretch>
        </p:blipFill>
        <p:spPr>
          <a:xfrm>
            <a:off x="328017" y="153350"/>
            <a:ext cx="11535942" cy="6017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Velocity Diagram</a:t>
            </a:r>
          </a:p>
        </p:txBody>
      </p:sp>
      <p:sp>
        <p:nvSpPr>
          <p:cNvPr id="772" name="Shape 772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73" name="image12.png"/>
          <p:cNvPicPr>
            <a:picLocks noChangeAspect="1"/>
          </p:cNvPicPr>
          <p:nvPr/>
        </p:nvPicPr>
        <p:blipFill>
          <a:blip r:embed="rId2">
            <a:extLst/>
          </a:blip>
          <a:srcRect l="5154" t="8600" r="6659" b="25441"/>
          <a:stretch>
            <a:fillRect/>
          </a:stretch>
        </p:blipFill>
        <p:spPr>
          <a:xfrm>
            <a:off x="2527110" y="1790546"/>
            <a:ext cx="7663162" cy="4053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Pin Design</a:t>
            </a:r>
          </a:p>
        </p:txBody>
      </p:sp>
      <p:sp>
        <p:nvSpPr>
          <p:cNvPr id="776" name="Shape 776"/>
          <p:cNvSpPr/>
          <p:nvPr>
            <p:ph type="body" idx="1"/>
          </p:nvPr>
        </p:nvSpPr>
        <p:spPr>
          <a:xfrm>
            <a:off x="1097280" y="1858434"/>
            <a:ext cx="10058401" cy="4023360"/>
          </a:xfrm>
          <a:prstGeom prst="rect">
            <a:avLst/>
          </a:prstGeom>
        </p:spPr>
        <p:txBody>
          <a:bodyPr/>
          <a:lstStyle/>
          <a:p>
            <a:pPr lvl="1"/>
            <a:r>
              <a:t>Max Force F</a:t>
            </a:r>
            <a:r>
              <a:rPr baseline="-5998"/>
              <a:t>53</a:t>
            </a:r>
            <a:r>
              <a:t>=50.3 N</a:t>
            </a:r>
          </a:p>
          <a:p>
            <a:pPr lvl="1"/>
            <a:r>
              <a:t>For Brass, 𝛔</a:t>
            </a:r>
            <a:r>
              <a:rPr baseline="-5998"/>
              <a:t>y</a:t>
            </a:r>
            <a:r>
              <a:t>=135 MPa</a:t>
            </a:r>
          </a:p>
          <a:p>
            <a:pPr lvl="1" marL="434847" indent="-233679"/>
            <a:r>
              <a:rPr sz="2300"/>
              <a:t>𝜏</a:t>
            </a:r>
            <a:r>
              <a:rPr baseline="-5998"/>
              <a:t>y</a:t>
            </a:r>
            <a:r>
              <a:t>=135/2=67.5 MPa</a:t>
            </a:r>
          </a:p>
          <a:p>
            <a:pPr lvl="1"/>
            <a:r>
              <a:t>For n=2, </a:t>
            </a:r>
            <a:r>
              <a:rPr sz="2300"/>
              <a:t>𝜏</a:t>
            </a:r>
            <a:r>
              <a:rPr baseline="-5998"/>
              <a:t>max</a:t>
            </a:r>
            <a:r>
              <a:t>=</a:t>
            </a:r>
            <a:r>
              <a:rPr sz="2300"/>
              <a:t>𝜏</a:t>
            </a:r>
            <a:r>
              <a:rPr baseline="-5998"/>
              <a:t>y</a:t>
            </a:r>
            <a:r>
              <a:t>/n=33.75 MPa</a:t>
            </a:r>
          </a:p>
          <a:p>
            <a:pPr lvl="1" marL="434847" indent="-233679"/>
            <a:r>
              <a:rPr sz="2300"/>
              <a:t>𝜏</a:t>
            </a:r>
            <a:r>
              <a:rPr baseline="-5998"/>
              <a:t>max</a:t>
            </a:r>
            <a:r>
              <a:t> =F/A=50.3/A </a:t>
            </a:r>
          </a:p>
          <a:p>
            <a:pPr lvl="1" marL="414527" indent="-213358">
              <a:defRPr sz="2100"/>
            </a:pPr>
            <a:r>
              <a:t>𝝅𝑑</a:t>
            </a:r>
            <a:r>
              <a:rPr baseline="31999"/>
              <a:t>2</a:t>
            </a:r>
            <a:r>
              <a:t>/4=50.3/33.75</a:t>
            </a:r>
          </a:p>
          <a:p>
            <a:pPr/>
            <a:r>
              <a:t>                                          ∴</a:t>
            </a:r>
            <a:r>
              <a:rPr sz="2100"/>
              <a:t>𝑑=1.3775 mm</a:t>
            </a:r>
            <a:endParaRPr sz="2100"/>
          </a:p>
          <a:p>
            <a:pPr marL="96011" indent="-96011" algn="ctr">
              <a:defRPr sz="2100">
                <a:solidFill>
                  <a:schemeClr val="accent1"/>
                </a:solidFill>
              </a:defRPr>
            </a:pPr>
            <a:r>
              <a:t>We choose 𝑑 of 4.2mm due to market availability</a:t>
            </a:r>
            <a:r>
              <a:rPr sz="2000"/>
              <a:t> </a:t>
            </a:r>
          </a:p>
        </p:txBody>
      </p:sp>
      <p:sp>
        <p:nvSpPr>
          <p:cNvPr id="777" name="Shape 777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0" sz="3900">
                <a:solidFill>
                  <a:srgbClr val="535353"/>
                </a:solidFill>
              </a:defRPr>
            </a:lvl1pPr>
          </a:lstStyle>
          <a:p>
            <a:pPr/>
            <a:r>
              <a:t>Shaft Design</a:t>
            </a:r>
          </a:p>
        </p:txBody>
      </p:sp>
      <p:sp>
        <p:nvSpPr>
          <p:cNvPr id="780" name="Shape 780"/>
          <p:cNvSpPr/>
          <p:nvPr>
            <p:ph type="body" idx="4294967295"/>
          </p:nvPr>
        </p:nvSpPr>
        <p:spPr>
          <a:xfrm>
            <a:off x="822181" y="2044213"/>
            <a:ext cx="9958318" cy="385208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spcBef>
                <a:spcPts val="1000"/>
              </a:spcBef>
              <a:buClr>
                <a:srgbClr val="8AD0D6"/>
              </a:buClr>
              <a:buFont typeface="Wingdings 3"/>
              <a:defRPr cap="none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781" name="Shape 781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Motor Selection</a:t>
            </a:r>
          </a:p>
        </p:txBody>
      </p:sp>
      <p:sp>
        <p:nvSpPr>
          <p:cNvPr id="784" name="Shape 784"/>
          <p:cNvSpPr/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pPr lvl="1"/>
            <a:r>
              <a:t>It can be calculated from the design that a torque  is required to drive the system 0.33 N-m</a:t>
            </a:r>
          </a:p>
          <a:p>
            <a:pPr/>
          </a:p>
          <a:p>
            <a:pPr/>
          </a:p>
          <a:p>
            <a:pPr lvl="1"/>
            <a:r>
              <a:t>A 12 W, 12 V motor rated at 30 rpm is selected which satisfies the torque (0.485 N-m) requirement.</a:t>
            </a:r>
          </a:p>
        </p:txBody>
      </p:sp>
      <p:sp>
        <p:nvSpPr>
          <p:cNvPr id="785" name="Shape 785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Gear Design</a:t>
            </a:r>
          </a:p>
        </p:txBody>
      </p:sp>
      <p:sp>
        <p:nvSpPr>
          <p:cNvPr id="788" name="Shape 788"/>
          <p:cNvSpPr/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pPr/>
            <a:r>
              <a:t>Assumptions:</a:t>
            </a:r>
          </a:p>
          <a:p>
            <a:pPr lvl="3" marL="1343526" indent="-200526">
              <a:buSzPct val="60000"/>
              <a:buBlip>
                <a:blip r:embed="rId2"/>
              </a:buBlip>
            </a:pPr>
            <a:r>
              <a:t>teeth is 20 degrees involute full depth</a:t>
            </a:r>
          </a:p>
          <a:p>
            <a:pPr lvl="3" marL="1343526" indent="-200526">
              <a:buSzPct val="60000"/>
              <a:buBlip>
                <a:blip r:embed="rId2"/>
              </a:buBlip>
            </a:pPr>
            <a:r>
              <a:t>T</a:t>
            </a:r>
            <a:r>
              <a:rPr baseline="-5998"/>
              <a:t>p=</a:t>
            </a:r>
            <a:r>
              <a:t>25</a:t>
            </a:r>
          </a:p>
          <a:p>
            <a:pPr lvl="3" marL="1343526" indent="-200526">
              <a:buSzPct val="60000"/>
              <a:buBlip>
                <a:blip r:embed="rId2"/>
              </a:buBlip>
            </a:pPr>
            <a:r>
              <a:t>Material ABS, 𝛔</a:t>
            </a:r>
            <a:r>
              <a:rPr baseline="-5998"/>
              <a:t>y</a:t>
            </a:r>
            <a:r>
              <a:t>=44MPA</a:t>
            </a:r>
          </a:p>
          <a:p>
            <a:pPr lvl="1"/>
            <a:r>
              <a:t>With FOS =1.5, allowable stress 𝛔</a:t>
            </a:r>
            <a:r>
              <a:rPr baseline="-5998"/>
              <a:t>a</a:t>
            </a:r>
            <a:r>
              <a:t>=44/1.5=29.33 MPa</a:t>
            </a:r>
          </a:p>
          <a:p>
            <a:pPr lvl="1"/>
            <a:r>
              <a:t>Pitch line velocity 𝛎=(𝛑*𝑚*T</a:t>
            </a:r>
            <a:r>
              <a:rPr baseline="-5998"/>
              <a:t>p</a:t>
            </a:r>
            <a:r>
              <a:t>*N)/60</a:t>
            </a:r>
          </a:p>
          <a:p>
            <a:pPr lvl="1"/>
            <a:r>
              <a:t>for N=30 RPM 𝛎=0.0392𝑚 m/s</a:t>
            </a:r>
          </a:p>
          <a:p>
            <a:pPr lvl="1"/>
            <a:r>
              <a:t>Service factor C</a:t>
            </a:r>
            <a:r>
              <a:rPr baseline="-5998"/>
              <a:t>s</a:t>
            </a:r>
            <a:r>
              <a:t>=1, and 𝜂</a:t>
            </a:r>
            <a:r>
              <a:rPr baseline="-5998"/>
              <a:t>mot</a:t>
            </a:r>
            <a:r>
              <a:t> =0.8 , Tangential tooth load F</a:t>
            </a:r>
            <a:r>
              <a:rPr baseline="-5998"/>
              <a:t>t</a:t>
            </a:r>
            <a:r>
              <a:t>=P*C</a:t>
            </a:r>
            <a:r>
              <a:rPr baseline="-5998"/>
              <a:t>s</a:t>
            </a:r>
            <a:r>
              <a:t>/𝛎= 290.81/𝑚</a:t>
            </a:r>
          </a:p>
        </p:txBody>
      </p:sp>
      <p:sp>
        <p:nvSpPr>
          <p:cNvPr id="789" name="Shape 789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Gear Design</a:t>
            </a:r>
          </a:p>
        </p:txBody>
      </p:sp>
      <p:sp>
        <p:nvSpPr>
          <p:cNvPr id="792" name="Shape 792"/>
          <p:cNvSpPr/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pPr lvl="1"/>
            <a:r>
              <a:t>Velocity factor C</a:t>
            </a:r>
            <a:r>
              <a:rPr baseline="-5998" sz="2100"/>
              <a:t>v</a:t>
            </a:r>
            <a:r>
              <a:rPr sz="2100"/>
              <a:t>=(3/3+v) for v less than 6 m/s </a:t>
            </a:r>
            <a:endParaRPr sz="2100"/>
          </a:p>
          <a:p>
            <a:pPr lvl="1" marL="414527" indent="-213358">
              <a:defRPr sz="2100"/>
            </a:pPr>
            <a:r>
              <a:t>for pinion tooth form factor y=0.1175 for 25 teeth</a:t>
            </a:r>
          </a:p>
          <a:p>
            <a:pPr lvl="1" marL="414527" indent="-213358">
              <a:defRPr sz="2100"/>
            </a:pPr>
            <a:r>
              <a:t>From Lewis equation, F</a:t>
            </a:r>
            <a:r>
              <a:rPr baseline="-5998"/>
              <a:t>t</a:t>
            </a:r>
            <a:r>
              <a:t>=</a:t>
            </a:r>
            <a:r>
              <a:rPr sz="2000"/>
              <a:t>𝛔</a:t>
            </a:r>
            <a:r>
              <a:rPr baseline="-5998" sz="2000"/>
              <a:t>a*</a:t>
            </a:r>
            <a:r>
              <a:rPr sz="2000"/>
              <a:t>C</a:t>
            </a:r>
            <a:r>
              <a:rPr baseline="-5998"/>
              <a:t>v</a:t>
            </a:r>
            <a:r>
              <a:t>*b*𝑚*y*𝝅</a:t>
            </a:r>
          </a:p>
          <a:p>
            <a:pPr lvl="1" marL="414527" indent="-213358">
              <a:defRPr sz="2100"/>
            </a:pPr>
            <a:r>
              <a:t>we have b=10*𝑚 which gives 𝑚=1.3</a:t>
            </a:r>
          </a:p>
          <a:p>
            <a:pPr lvl="1" marL="0" indent="228600" algn="ctr">
              <a:buSzTx/>
              <a:buNone/>
              <a:defRPr sz="2100">
                <a:solidFill>
                  <a:srgbClr val="F32539"/>
                </a:solidFill>
              </a:defRPr>
            </a:pPr>
            <a:r>
              <a:t>Gears of module 1.5 are readily available which are incorporated in the final model</a:t>
            </a:r>
          </a:p>
          <a:p>
            <a:pPr lvl="1" marL="414527" indent="-213358">
              <a:defRPr sz="2100"/>
            </a:pPr>
            <a:r>
              <a:t>Therefore b= 1.5*𝑚=15 mm</a:t>
            </a:r>
          </a:p>
        </p:txBody>
      </p:sp>
      <p:sp>
        <p:nvSpPr>
          <p:cNvPr id="793" name="Shape 793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Part Drawings:</a:t>
            </a:r>
          </a:p>
          <a:p>
            <a:pPr>
              <a:defRPr spc="-100"/>
            </a:pPr>
            <a:r>
              <a:t>Crank and Reciprocating leg</a:t>
            </a:r>
          </a:p>
        </p:txBody>
      </p:sp>
      <p:pic>
        <p:nvPicPr>
          <p:cNvPr id="796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3645" y="1962218"/>
            <a:ext cx="6138746" cy="43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7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1052" y="1962218"/>
            <a:ext cx="6138744" cy="4340975"/>
          </a:xfrm>
          <a:prstGeom prst="rect">
            <a:avLst/>
          </a:prstGeom>
          <a:ln w="12700">
            <a:miter lim="400000"/>
          </a:ln>
        </p:spPr>
      </p:pic>
      <p:sp>
        <p:nvSpPr>
          <p:cNvPr id="798" name="Shape 798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WHY?</a:t>
            </a:r>
          </a:p>
        </p:txBody>
      </p:sp>
      <p:pic>
        <p:nvPicPr>
          <p:cNvPr id="681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2757" y="2000256"/>
            <a:ext cx="5962387" cy="4022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image4.jpeg" descr="http://www.motorward.com/wp-content/images/2012/02/mercedes-w03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6856" y="1999620"/>
            <a:ext cx="5364482" cy="4023362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Shape 683"/>
          <p:cNvSpPr/>
          <p:nvPr/>
        </p:nvSpPr>
        <p:spPr>
          <a:xfrm>
            <a:off x="951608" y="3365208"/>
            <a:ext cx="3057391" cy="1592693"/>
          </a:xfrm>
          <a:prstGeom prst="ellipse">
            <a:avLst/>
          </a:prstGeom>
          <a:ln w="76200" cap="rnd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684" name="Shape 684"/>
          <p:cNvSpPr/>
          <p:nvPr/>
        </p:nvSpPr>
        <p:spPr>
          <a:xfrm>
            <a:off x="8296378" y="4295530"/>
            <a:ext cx="3057391" cy="1592693"/>
          </a:xfrm>
          <a:prstGeom prst="ellipse">
            <a:avLst/>
          </a:prstGeom>
          <a:ln w="76200" cap="rnd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685" name="Shape 685"/>
          <p:cNvSpPr/>
          <p:nvPr>
            <p:ph type="sldNum" sz="quarter" idx="4294967295"/>
          </p:nvPr>
        </p:nvSpPr>
        <p:spPr>
          <a:xfrm>
            <a:off x="11041742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3" grpId="2"/>
      <p:bldP build="whole" bldLvl="1" animBg="1" rev="0" advAuto="0" spid="684" grpId="3"/>
      <p:bldP build="whole" bldLvl="1" animBg="1" rev="0" advAuto="0" spid="682" grpId="1"/>
      <p:bldP build="whole" bldLvl="1" animBg="1" rev="0" advAuto="0" spid="681" grpId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Part Drawings:</a:t>
            </a:r>
          </a:p>
          <a:p>
            <a:pPr>
              <a:defRPr spc="-100"/>
            </a:pPr>
            <a:r>
              <a:t>Frame and Connecting Arm</a:t>
            </a:r>
          </a:p>
        </p:txBody>
      </p:sp>
      <p:pic>
        <p:nvPicPr>
          <p:cNvPr id="801" name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32" y="1997738"/>
            <a:ext cx="6086673" cy="4304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88564" y="1997738"/>
            <a:ext cx="6086674" cy="4304155"/>
          </a:xfrm>
          <a:prstGeom prst="rect">
            <a:avLst/>
          </a:prstGeom>
          <a:ln w="12700">
            <a:miter lim="400000"/>
          </a:ln>
        </p:spPr>
      </p:pic>
      <p:sp>
        <p:nvSpPr>
          <p:cNvPr id="803" name="Shape 803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Part Drawings:</a:t>
            </a:r>
          </a:p>
          <a:p>
            <a:pPr>
              <a:defRPr spc="-100"/>
            </a:pPr>
            <a:r>
              <a:t>Upper and Lower Rocker Arms</a:t>
            </a:r>
          </a:p>
        </p:txBody>
      </p:sp>
      <p:pic>
        <p:nvPicPr>
          <p:cNvPr id="806" name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577" y="2019859"/>
            <a:ext cx="5795771" cy="4098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07" name="image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7942" y="2021689"/>
            <a:ext cx="5795770" cy="4098443"/>
          </a:xfrm>
          <a:prstGeom prst="rect">
            <a:avLst/>
          </a:prstGeom>
          <a:ln w="12700">
            <a:miter lim="400000"/>
          </a:ln>
        </p:spPr>
      </p:pic>
      <p:sp>
        <p:nvSpPr>
          <p:cNvPr id="808" name="Shape 808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Part Drawings:</a:t>
            </a:r>
          </a:p>
          <a:p>
            <a:pPr>
              <a:defRPr spc="-100"/>
            </a:pPr>
            <a:r>
              <a:t>Connecting Plates and Shaft</a:t>
            </a:r>
          </a:p>
        </p:txBody>
      </p:sp>
      <p:pic>
        <p:nvPicPr>
          <p:cNvPr id="811" name="imag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44" y="1950446"/>
            <a:ext cx="5903249" cy="417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12" name="image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5560" y="1950446"/>
            <a:ext cx="5903248" cy="4174445"/>
          </a:xfrm>
          <a:prstGeom prst="rect">
            <a:avLst/>
          </a:prstGeom>
          <a:ln w="12700">
            <a:miter lim="400000"/>
          </a:ln>
        </p:spPr>
      </p:pic>
      <p:sp>
        <p:nvSpPr>
          <p:cNvPr id="813" name="Shape 813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pc="-100"/>
            </a:lvl1pPr>
          </a:lstStyle>
          <a:p>
            <a:pPr/>
            <a:r>
              <a:t>Assembly Drawing</a:t>
            </a:r>
          </a:p>
        </p:txBody>
      </p:sp>
      <p:sp>
        <p:nvSpPr>
          <p:cNvPr id="816" name="Shape 816"/>
          <p:cNvSpPr/>
          <p:nvPr>
            <p:ph type="body" idx="1"/>
          </p:nvPr>
        </p:nvSpPr>
        <p:spPr>
          <a:xfrm>
            <a:off x="4800600" y="731518"/>
            <a:ext cx="6492241" cy="52578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17" name="Shape 817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8AD0D6"/>
              </a:buClr>
              <a:buFont typeface="Wingdings 3"/>
              <a:defRPr cap="none" spc="0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18" name="image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8107" y="500416"/>
            <a:ext cx="8104086" cy="5720008"/>
          </a:xfrm>
          <a:prstGeom prst="rect">
            <a:avLst/>
          </a:prstGeom>
          <a:ln w="12700">
            <a:miter lim="400000"/>
          </a:ln>
        </p:spPr>
      </p:pic>
      <p:sp>
        <p:nvSpPr>
          <p:cNvPr id="819" name="Shape 819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Final_Assembely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0102" y="264017"/>
            <a:ext cx="11370607" cy="5923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The Trajectory of the Reciprocating Leg</a:t>
            </a:r>
          </a:p>
        </p:txBody>
      </p:sp>
      <p:pic>
        <p:nvPicPr>
          <p:cNvPr id="824" name="media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4441" y="2130133"/>
            <a:ext cx="10244078" cy="2833470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825" name="Shape 825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1667" fill="hold"/>
                                        <p:tgtEl>
                                          <p:spTgt spid="8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82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pc="-100" sz="3900"/>
            </a:lvl1pPr>
          </a:lstStyle>
          <a:p>
            <a:pPr/>
            <a:r>
              <a:t>Challenges and Solutions</a:t>
            </a:r>
          </a:p>
        </p:txBody>
      </p:sp>
      <p:sp>
        <p:nvSpPr>
          <p:cNvPr id="828" name="Shape 828"/>
          <p:cNvSpPr/>
          <p:nvPr>
            <p:ph type="body" idx="1"/>
          </p:nvPr>
        </p:nvSpPr>
        <p:spPr>
          <a:xfrm>
            <a:off x="4800600" y="731518"/>
            <a:ext cx="6492241" cy="5257803"/>
          </a:xfrm>
          <a:prstGeom prst="rect">
            <a:avLst/>
          </a:prstGeom>
        </p:spPr>
        <p:txBody>
          <a:bodyPr/>
          <a:lstStyle/>
          <a:p>
            <a:pPr marL="185165" indent="-185165" defTabSz="740662">
              <a:lnSpc>
                <a:spcPct val="81000"/>
              </a:lnSpc>
              <a:spcBef>
                <a:spcPts val="800"/>
              </a:spcBef>
              <a:buClrTx/>
              <a:buFont typeface="Arial"/>
              <a:buChar char="•"/>
              <a:defRPr b="1">
                <a:solidFill>
                  <a:srgbClr val="000000"/>
                </a:solidFill>
              </a:defRPr>
            </a:pPr>
            <a:r>
              <a:t>Loosening of barrel screw due to vibration</a:t>
            </a:r>
          </a:p>
          <a:p>
            <a:pPr marL="0" indent="0" defTabSz="740662">
              <a:lnSpc>
                <a:spcPct val="81000"/>
              </a:lnSpc>
              <a:spcBef>
                <a:spcPts val="800"/>
              </a:spcBef>
              <a:buSzTx/>
              <a:buNone/>
              <a:defRPr>
                <a:solidFill>
                  <a:srgbClr val="BD582D"/>
                </a:solidFill>
              </a:defRPr>
            </a:pPr>
            <a:r>
              <a:t>   Solution: </a:t>
            </a:r>
          </a:p>
          <a:p>
            <a:pPr lvl="1" marL="0" indent="563213" defTabSz="740662">
              <a:lnSpc>
                <a:spcPct val="81000"/>
              </a:lnSpc>
              <a:spcBef>
                <a:spcPts val="800"/>
              </a:spcBef>
              <a:buSzTx/>
              <a:buNone/>
              <a:defRPr>
                <a:solidFill>
                  <a:srgbClr val="BD582D"/>
                </a:solidFill>
              </a:defRPr>
            </a:pPr>
            <a:r>
              <a:t>1.</a:t>
            </a:r>
            <a:r>
              <a:rPr>
                <a:solidFill>
                  <a:srgbClr val="000000"/>
                </a:solidFill>
              </a:rPr>
              <a:t> Lock Nut can be used to decrease this effect</a:t>
            </a:r>
            <a:endParaRPr>
              <a:solidFill>
                <a:srgbClr val="000000"/>
              </a:solidFill>
            </a:endParaRPr>
          </a:p>
          <a:p>
            <a:pPr lvl="1" marL="0" indent="563213" defTabSz="740662">
              <a:lnSpc>
                <a:spcPct val="81000"/>
              </a:lnSpc>
              <a:spcBef>
                <a:spcPts val="800"/>
              </a:spcBef>
              <a:buSzTx/>
              <a:buNone/>
              <a:defRPr>
                <a:solidFill>
                  <a:schemeClr val="accent2">
                    <a:lumOff val="-9882"/>
                  </a:schemeClr>
                </a:solidFill>
              </a:defRPr>
            </a:pPr>
            <a:r>
              <a:t>2</a:t>
            </a:r>
            <a:r>
              <a:rPr>
                <a:solidFill>
                  <a:srgbClr val="000000"/>
                </a:solidFill>
              </a:rPr>
              <a:t>. Usage of Teflon tape as a temporary fill-in</a:t>
            </a:r>
            <a:endParaRPr>
              <a:solidFill>
                <a:srgbClr val="000000"/>
              </a:solidFill>
            </a:endParaRPr>
          </a:p>
          <a:p>
            <a:pPr marL="185165" indent="-185165" defTabSz="740662">
              <a:lnSpc>
                <a:spcPct val="81000"/>
              </a:lnSpc>
              <a:spcBef>
                <a:spcPts val="800"/>
              </a:spcBef>
              <a:buClrTx/>
              <a:buFont typeface="Arial"/>
              <a:buChar char="•"/>
              <a:defRPr>
                <a:solidFill>
                  <a:srgbClr val="000000"/>
                </a:solidFill>
              </a:defRPr>
            </a:pPr>
          </a:p>
          <a:p>
            <a:pPr marL="185165" indent="-185165" defTabSz="740662">
              <a:lnSpc>
                <a:spcPct val="81000"/>
              </a:lnSpc>
              <a:spcBef>
                <a:spcPts val="800"/>
              </a:spcBef>
              <a:buClrTx/>
              <a:buFont typeface="Arial"/>
              <a:buChar char="•"/>
              <a:defRPr b="1">
                <a:solidFill>
                  <a:srgbClr val="000000"/>
                </a:solidFill>
              </a:defRPr>
            </a:pPr>
            <a:r>
              <a:t>Interference between links/ barrel screw head &amp; link</a:t>
            </a:r>
          </a:p>
          <a:p>
            <a:pPr marL="0" indent="0" defTabSz="740662">
              <a:lnSpc>
                <a:spcPct val="81000"/>
              </a:lnSpc>
              <a:spcBef>
                <a:spcPts val="800"/>
              </a:spcBef>
              <a:buSzTx/>
              <a:buNone/>
              <a:defRPr>
                <a:solidFill>
                  <a:srgbClr val="000000"/>
                </a:solidFill>
              </a:defRPr>
            </a:pPr>
            <a:r>
              <a:t> </a:t>
            </a:r>
            <a:r>
              <a:rPr>
                <a:solidFill>
                  <a:srgbClr val="BD582D"/>
                </a:solidFill>
              </a:rPr>
              <a:t> Solution</a:t>
            </a:r>
            <a:r>
              <a:t>: </a:t>
            </a:r>
          </a:p>
          <a:p>
            <a:pPr lvl="1" marL="0" indent="563213" defTabSz="740662">
              <a:lnSpc>
                <a:spcPct val="81000"/>
              </a:lnSpc>
              <a:spcBef>
                <a:spcPts val="800"/>
              </a:spcBef>
              <a:buSzTx/>
              <a:buNone/>
              <a:defRPr>
                <a:solidFill>
                  <a:srgbClr val="000000"/>
                </a:solidFill>
              </a:defRPr>
            </a:pPr>
            <a:r>
              <a:t>Change in design must  not affect the prior function of crab. In our case, interference between barrel screw head and frame, is solved by reducing the length of shaft.</a:t>
            </a:r>
          </a:p>
          <a:p>
            <a:pPr lvl="1" marL="0" indent="563213" defTabSz="740662">
              <a:lnSpc>
                <a:spcPct val="81000"/>
              </a:lnSpc>
              <a:spcBef>
                <a:spcPts val="800"/>
              </a:spcBef>
              <a:buSzTx/>
              <a:buNone/>
              <a:defRPr>
                <a:solidFill>
                  <a:srgbClr val="000000"/>
                </a:solidFill>
              </a:defRPr>
            </a:pPr>
          </a:p>
          <a:p>
            <a:pPr marL="185165" indent="-185165" defTabSz="740662">
              <a:lnSpc>
                <a:spcPct val="81000"/>
              </a:lnSpc>
              <a:spcBef>
                <a:spcPts val="800"/>
              </a:spcBef>
              <a:buClrTx/>
              <a:buFont typeface="Arial"/>
              <a:buChar char="•"/>
              <a:defRPr b="1">
                <a:solidFill>
                  <a:srgbClr val="000000"/>
                </a:solidFill>
              </a:defRPr>
            </a:pPr>
            <a:r>
              <a:t> Dynamic stability of crab -major challenge -can  minimized with equal distribution of weight</a:t>
            </a:r>
          </a:p>
          <a:p>
            <a:pPr marL="185165" indent="-185165" defTabSz="740662">
              <a:lnSpc>
                <a:spcPct val="81000"/>
              </a:lnSpc>
              <a:spcBef>
                <a:spcPts val="800"/>
              </a:spcBef>
              <a:buClrTx/>
              <a:buFont typeface="Arial"/>
              <a:buChar char="•"/>
              <a:defRPr b="1">
                <a:solidFill>
                  <a:srgbClr val="000000"/>
                </a:solidFill>
              </a:defRPr>
            </a:pPr>
          </a:p>
          <a:p>
            <a:pPr marL="185165" indent="-185165" defTabSz="740662">
              <a:lnSpc>
                <a:spcPct val="81000"/>
              </a:lnSpc>
              <a:spcBef>
                <a:spcPts val="800"/>
              </a:spcBef>
              <a:buClrTx/>
              <a:buFont typeface="Arial"/>
              <a:buChar char="•"/>
              <a:defRPr b="1">
                <a:solidFill>
                  <a:srgbClr val="000000"/>
                </a:solidFill>
              </a:defRPr>
            </a:pPr>
            <a:r>
              <a:t>High Traction required to climb taller obstacles </a:t>
            </a:r>
          </a:p>
        </p:txBody>
      </p:sp>
      <p:sp>
        <p:nvSpPr>
          <p:cNvPr id="829" name="Shape 82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8AD0D6"/>
              </a:buClr>
              <a:buFont typeface="Wingdings 3"/>
              <a:defRPr cap="none" spc="0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0" name="Shape 830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 sz="3700"/>
            </a:lvl1pPr>
          </a:lstStyle>
          <a:p>
            <a:pPr/>
            <a:r>
              <a:t>For the next prototypes…</a:t>
            </a:r>
          </a:p>
        </p:txBody>
      </p:sp>
      <p:sp>
        <p:nvSpPr>
          <p:cNvPr id="833" name="Shape 833"/>
          <p:cNvSpPr/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pPr marL="198520" indent="-198520" defTabSz="905255">
              <a:spcBef>
                <a:spcPts val="1100"/>
              </a:spcBef>
              <a:buSzPct val="60000"/>
              <a:buBlip>
                <a:blip r:embed="rId2"/>
              </a:buBlip>
              <a:defRPr sz="1900"/>
            </a:pPr>
            <a:r>
              <a:t>Multidirectional movement</a:t>
            </a:r>
          </a:p>
          <a:p>
            <a:pPr marL="198520" indent="-198520" defTabSz="905255">
              <a:spcBef>
                <a:spcPts val="1100"/>
              </a:spcBef>
              <a:buSzPct val="60000"/>
              <a:buBlip>
                <a:blip r:embed="rId2"/>
              </a:buBlip>
              <a:defRPr sz="1900"/>
            </a:pPr>
          </a:p>
          <a:p>
            <a:pPr marL="198520" indent="-198520" defTabSz="905255">
              <a:spcBef>
                <a:spcPts val="1100"/>
              </a:spcBef>
              <a:buSzPct val="60000"/>
              <a:buBlip>
                <a:blip r:embed="rId2"/>
              </a:buBlip>
              <a:defRPr sz="1900"/>
            </a:pPr>
            <a:r>
              <a:t>Self sustainable energy integration </a:t>
            </a:r>
          </a:p>
          <a:p>
            <a:pPr marL="198520" indent="-198520" defTabSz="905255">
              <a:spcBef>
                <a:spcPts val="1100"/>
              </a:spcBef>
              <a:buSzPct val="60000"/>
              <a:buBlip>
                <a:blip r:embed="rId2"/>
              </a:buBlip>
              <a:defRPr sz="1900"/>
            </a:pPr>
          </a:p>
          <a:p>
            <a:pPr marL="198520" indent="-198520" defTabSz="905255">
              <a:spcBef>
                <a:spcPts val="1100"/>
              </a:spcBef>
              <a:buSzPct val="60000"/>
              <a:buBlip>
                <a:blip r:embed="rId2"/>
              </a:buBlip>
              <a:defRPr sz="1900"/>
            </a:pPr>
            <a:r>
              <a:t>Increase legs to provide static stability</a:t>
            </a:r>
          </a:p>
          <a:p>
            <a:pPr marL="90524" indent="-90524" defTabSz="905255">
              <a:spcBef>
                <a:spcPts val="1100"/>
              </a:spcBef>
              <a:defRPr sz="1900"/>
            </a:pPr>
          </a:p>
          <a:p>
            <a:pPr marL="90524" indent="-90524" defTabSz="905255">
              <a:spcBef>
                <a:spcPts val="1100"/>
              </a:spcBef>
              <a:defRPr sz="1900"/>
            </a:pPr>
          </a:p>
          <a:p>
            <a:pPr marL="90524" indent="-90524" defTabSz="905255">
              <a:spcBef>
                <a:spcPts val="1100"/>
              </a:spcBef>
              <a:defRPr sz="1900"/>
            </a:pPr>
          </a:p>
          <a:p>
            <a:pPr marL="90524" indent="-90524" defTabSz="905255">
              <a:spcBef>
                <a:spcPts val="1100"/>
              </a:spcBef>
              <a:defRPr sz="1900"/>
            </a:pPr>
          </a:p>
          <a:p>
            <a:pPr marL="90524" indent="-90524" defTabSz="905255">
              <a:spcBef>
                <a:spcPts val="1100"/>
              </a:spcBef>
              <a:defRPr sz="1900"/>
            </a:pPr>
            <a:r>
              <a:t> </a:t>
            </a:r>
          </a:p>
        </p:txBody>
      </p:sp>
      <p:sp>
        <p:nvSpPr>
          <p:cNvPr id="834" name="Shape 834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37" name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5014" y="3081865"/>
            <a:ext cx="3899256" cy="2924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38" name="image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352" y="222397"/>
            <a:ext cx="2674199" cy="2674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9" name="image1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0740" y="429044"/>
            <a:ext cx="3184967" cy="2388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40" name="image1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04156" y="286309"/>
            <a:ext cx="3395165" cy="2546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1" name="image1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55898" y="365132"/>
            <a:ext cx="1791544" cy="2388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42" name="image13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19651" y="3155557"/>
            <a:ext cx="3800999" cy="285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3" name="image14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5428" y="3375509"/>
            <a:ext cx="3395165" cy="2546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2A2A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/>
          <p:nvPr>
            <p:ph type="body" idx="4294967295"/>
          </p:nvPr>
        </p:nvSpPr>
        <p:spPr>
          <a:xfrm>
            <a:off x="2908300" y="22479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Font typeface="Wingdings 3"/>
              <a:defRPr cap="none" spc="0" sz="9900">
                <a:solidFill>
                  <a:srgbClr val="050505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THANK YOU</a:t>
            </a:r>
          </a:p>
        </p:txBody>
      </p:sp>
      <p:sp>
        <p:nvSpPr>
          <p:cNvPr id="846" name="Shape 846"/>
          <p:cNvSpPr/>
          <p:nvPr>
            <p:ph type="sldNum" sz="quarter" idx="4294967295"/>
          </p:nvPr>
        </p:nvSpPr>
        <p:spPr>
          <a:xfrm>
            <a:off x="10975140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47" name="image6.jpeg"/>
          <p:cNvPicPr>
            <a:picLocks noChangeAspect="1"/>
          </p:cNvPicPr>
          <p:nvPr/>
        </p:nvPicPr>
        <p:blipFill>
          <a:blip r:embed="rId2">
            <a:alphaModFix amt="50948"/>
            <a:extLst/>
          </a:blip>
          <a:stretch>
            <a:fillRect/>
          </a:stretch>
        </p:blipFill>
        <p:spPr>
          <a:xfrm>
            <a:off x="1172607" y="-243"/>
            <a:ext cx="9500999" cy="6330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Objective</a:t>
            </a:r>
          </a:p>
        </p:txBody>
      </p:sp>
      <p:sp>
        <p:nvSpPr>
          <p:cNvPr id="688" name="Shape 688"/>
          <p:cNvSpPr/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/>
          <a:lstStyle>
            <a:lvl1pPr marL="0" indent="0" algn="ctr" defTabSz="457200">
              <a:lnSpc>
                <a:spcPct val="130000"/>
              </a:lnSpc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Design and develop an alternative to wheel based locomotive systems.</a:t>
            </a:r>
          </a:p>
        </p:txBody>
      </p:sp>
      <p:sp>
        <p:nvSpPr>
          <p:cNvPr id="689" name="Shape 689"/>
          <p:cNvSpPr/>
          <p:nvPr>
            <p:ph type="sldNum" sz="quarter" idx="4294967295"/>
          </p:nvPr>
        </p:nvSpPr>
        <p:spPr>
          <a:xfrm>
            <a:off x="11041742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/>
          <p:nvPr>
            <p:ph type="title"/>
          </p:nvPr>
        </p:nvSpPr>
        <p:spPr>
          <a:xfrm>
            <a:off x="182085" y="193410"/>
            <a:ext cx="11268389" cy="1335141"/>
          </a:xfrm>
          <a:prstGeom prst="rect">
            <a:avLst/>
          </a:prstGeom>
        </p:spPr>
        <p:txBody>
          <a:bodyPr/>
          <a:lstStyle>
            <a:lvl1pPr>
              <a:defRPr spc="-100" sz="3600"/>
            </a:lvl1pPr>
          </a:lstStyle>
          <a:p>
            <a:pPr/>
            <a:r>
              <a:t>Goal</a:t>
            </a:r>
          </a:p>
        </p:txBody>
      </p:sp>
      <p:sp>
        <p:nvSpPr>
          <p:cNvPr id="692" name="Shape 692"/>
          <p:cNvSpPr/>
          <p:nvPr>
            <p:ph type="body" sz="half" idx="1"/>
          </p:nvPr>
        </p:nvSpPr>
        <p:spPr>
          <a:xfrm>
            <a:off x="271747" y="1930150"/>
            <a:ext cx="7358299" cy="3952036"/>
          </a:xfrm>
          <a:prstGeom prst="rect">
            <a:avLst/>
          </a:prstGeom>
        </p:spPr>
        <p:txBody>
          <a:bodyPr/>
          <a:lstStyle/>
          <a:p>
            <a:pPr marL="0" indent="0" defTabSz="877822">
              <a:lnSpc>
                <a:spcPct val="85000"/>
              </a:lnSpc>
              <a:spcBef>
                <a:spcPts val="0"/>
              </a:spcBef>
              <a:buSzTx/>
              <a:buNone/>
              <a:defRPr spc="-100" sz="25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To build a four legged Mechanical Crab using Klann Mechanism</a:t>
            </a:r>
            <a:endParaRPr spc="-72"/>
          </a:p>
          <a:p>
            <a:pPr marL="0" indent="0" defTabSz="877822">
              <a:spcBef>
                <a:spcPts val="1100"/>
              </a:spcBef>
              <a:buSzTx/>
              <a:buNone/>
              <a:defRPr sz="1900"/>
            </a:pPr>
            <a:r>
              <a:t>Klann Linkages:</a:t>
            </a:r>
          </a:p>
          <a:p>
            <a:pPr lvl="1" marL="388192" indent="-195071" defTabSz="877822">
              <a:spcBef>
                <a:spcPts val="1100"/>
              </a:spcBef>
              <a:defRPr sz="1900"/>
            </a:pPr>
            <a:r>
              <a:t>The </a:t>
            </a:r>
            <a:r>
              <a:rPr b="1"/>
              <a:t>Klann linkage</a:t>
            </a:r>
            <a:r>
              <a:t> is a planar mechanism designed to simulate the gait of legged animal and function as a wheel replacement.</a:t>
            </a:r>
          </a:p>
          <a:p>
            <a:pPr lvl="1" marL="388192" indent="-195071" defTabSz="877822">
              <a:spcBef>
                <a:spcPts val="1100"/>
              </a:spcBef>
              <a:defRPr sz="1900"/>
            </a:pPr>
            <a:r>
              <a:t>The linkage consists of the frame, a crank, two rocker arms, and two couplers all connected by pivot joints.</a:t>
            </a:r>
          </a:p>
          <a:p>
            <a:pPr lvl="1" marL="388192" indent="-195071" defTabSz="877822">
              <a:spcBef>
                <a:spcPts val="1100"/>
              </a:spcBef>
              <a:defRPr sz="1900"/>
            </a:pPr>
            <a:r>
              <a:t>It can climb stairs, walking on the wavy surface where wheels become quite inefficient.</a:t>
            </a:r>
          </a:p>
          <a:p>
            <a:pPr lvl="1" marL="388192" indent="-195071" defTabSz="877822">
              <a:spcBef>
                <a:spcPts val="1100"/>
              </a:spcBef>
              <a:defRPr sz="1900"/>
            </a:pPr>
            <a:r>
              <a:t>It does not require microprocessor control or multitudes of actuator mechanisms</a:t>
            </a:r>
          </a:p>
        </p:txBody>
      </p:sp>
      <p:sp>
        <p:nvSpPr>
          <p:cNvPr id="693" name="Shape 693"/>
          <p:cNvSpPr/>
          <p:nvPr>
            <p:ph type="sldNum" sz="quarter" idx="4294967295"/>
          </p:nvPr>
        </p:nvSpPr>
        <p:spPr>
          <a:xfrm>
            <a:off x="11041742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94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8012" y="2467704"/>
            <a:ext cx="4317079" cy="2876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Concept Design</a:t>
            </a:r>
          </a:p>
        </p:txBody>
      </p:sp>
      <p:sp>
        <p:nvSpPr>
          <p:cNvPr id="697" name="Shape 697"/>
          <p:cNvSpPr/>
          <p:nvPr/>
        </p:nvSpPr>
        <p:spPr>
          <a:xfrm>
            <a:off x="6601315" y="2151378"/>
            <a:ext cx="5222108" cy="120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2" marL="82295" indent="-82295">
              <a:buClr>
                <a:srgbClr val="E48312"/>
              </a:buClr>
              <a:buSzPct val="100000"/>
              <a:buFont typeface="Trebuchet MS"/>
              <a:buChar char=" "/>
              <a:defRPr>
                <a:latin typeface="+mn-lt"/>
                <a:ea typeface="+mn-ea"/>
                <a:cs typeface="+mn-cs"/>
                <a:sym typeface="Century Gothic"/>
              </a:defRPr>
            </a:pPr>
            <a:r>
              <a:t>Can be assembled in the manner shown</a:t>
            </a:r>
          </a:p>
          <a:p>
            <a:pPr marL="82295" indent="-82295">
              <a:buClr>
                <a:srgbClr val="E48312"/>
              </a:buClr>
              <a:buSzPct val="100000"/>
              <a:buFont typeface="Trebuchet MS"/>
              <a:buChar char=" "/>
              <a:defRPr>
                <a:latin typeface="+mn-lt"/>
                <a:ea typeface="+mn-ea"/>
                <a:cs typeface="+mn-cs"/>
                <a:sym typeface="Century Gothic"/>
              </a:defRPr>
            </a:pPr>
          </a:p>
          <a:p>
            <a:pPr lvl="1" marL="82295" indent="-82295">
              <a:buClr>
                <a:srgbClr val="E48312"/>
              </a:buClr>
              <a:buSzPct val="100000"/>
              <a:buFont typeface="Trebuchet MS"/>
              <a:buChar char=" "/>
              <a:defRPr>
                <a:latin typeface="+mn-lt"/>
                <a:ea typeface="+mn-ea"/>
                <a:cs typeface="+mn-cs"/>
                <a:sym typeface="Century Gothic"/>
              </a:defRPr>
            </a:pPr>
            <a:r>
              <a:t>Material to be used is Aluminum /Pine wood/</a:t>
            </a:r>
          </a:p>
          <a:p>
            <a:pPr marL="82295" indent="-82295">
              <a:buClr>
                <a:srgbClr val="E48312"/>
              </a:buClr>
              <a:buSzPct val="100000"/>
              <a:buFont typeface="Trebuchet MS"/>
              <a:buChar char=" "/>
              <a:defRPr>
                <a:latin typeface="+mn-lt"/>
                <a:ea typeface="+mn-ea"/>
                <a:cs typeface="+mn-cs"/>
                <a:sym typeface="Century Gothic"/>
              </a:defRPr>
            </a:pPr>
            <a:r>
              <a:t>Acrylic</a:t>
            </a:r>
          </a:p>
        </p:txBody>
      </p:sp>
      <p:sp>
        <p:nvSpPr>
          <p:cNvPr id="698" name="Shape 698"/>
          <p:cNvSpPr/>
          <p:nvPr>
            <p:ph type="sldNum" sz="quarter" idx="4294967295"/>
          </p:nvPr>
        </p:nvSpPr>
        <p:spPr>
          <a:xfrm>
            <a:off x="11041742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99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5808" y="1759599"/>
            <a:ext cx="6838478" cy="4556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/>
          <p:nvPr>
            <p:ph type="title"/>
          </p:nvPr>
        </p:nvSpPr>
        <p:spPr>
          <a:xfrm>
            <a:off x="1066800" y="-40409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Project Stages</a:t>
            </a:r>
          </a:p>
        </p:txBody>
      </p:sp>
      <p:grpSp>
        <p:nvGrpSpPr>
          <p:cNvPr id="704" name="Group 704"/>
          <p:cNvGrpSpPr/>
          <p:nvPr/>
        </p:nvGrpSpPr>
        <p:grpSpPr>
          <a:xfrm>
            <a:off x="1191315" y="1675041"/>
            <a:ext cx="1514907" cy="791573"/>
            <a:chOff x="-1" y="0"/>
            <a:chExt cx="1514905" cy="791572"/>
          </a:xfrm>
        </p:grpSpPr>
        <p:sp>
          <p:nvSpPr>
            <p:cNvPr id="702" name="Shape 702"/>
            <p:cNvSpPr/>
            <p:nvPr/>
          </p:nvSpPr>
          <p:spPr>
            <a:xfrm>
              <a:off x="-2" y="-1"/>
              <a:ext cx="1514906" cy="791574"/>
            </a:xfrm>
            <a:prstGeom prst="rect">
              <a:avLst/>
            </a:prstGeom>
            <a:solidFill>
              <a:schemeClr val="accent1"/>
            </a:solidFill>
            <a:ln w="19050" cap="rnd">
              <a:solidFill>
                <a:srgbClr val="800F0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703" name="Shape 703"/>
            <p:cNvSpPr/>
            <p:nvPr/>
          </p:nvSpPr>
          <p:spPr>
            <a:xfrm>
              <a:off x="-2" y="70665"/>
              <a:ext cx="1514906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lvl1pPr>
            </a:lstStyle>
            <a:p>
              <a:pPr/>
              <a:r>
                <a:t>Literature Survey</a:t>
              </a:r>
            </a:p>
          </p:txBody>
        </p:sp>
      </p:grpSp>
      <p:grpSp>
        <p:nvGrpSpPr>
          <p:cNvPr id="707" name="Group 707"/>
          <p:cNvGrpSpPr/>
          <p:nvPr/>
        </p:nvGrpSpPr>
        <p:grpSpPr>
          <a:xfrm>
            <a:off x="3917456" y="1675041"/>
            <a:ext cx="1812880" cy="791573"/>
            <a:chOff x="0" y="0"/>
            <a:chExt cx="1812878" cy="791572"/>
          </a:xfrm>
        </p:grpSpPr>
        <p:sp>
          <p:nvSpPr>
            <p:cNvPr id="705" name="Shape 705"/>
            <p:cNvSpPr/>
            <p:nvPr/>
          </p:nvSpPr>
          <p:spPr>
            <a:xfrm>
              <a:off x="-1" y="-1"/>
              <a:ext cx="1812880" cy="791574"/>
            </a:xfrm>
            <a:prstGeom prst="rect">
              <a:avLst/>
            </a:prstGeom>
            <a:solidFill>
              <a:schemeClr val="accent1"/>
            </a:solidFill>
            <a:ln w="19050" cap="rnd">
              <a:solidFill>
                <a:srgbClr val="800F0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706" name="Shape 706"/>
            <p:cNvSpPr/>
            <p:nvPr/>
          </p:nvSpPr>
          <p:spPr>
            <a:xfrm>
              <a:off x="-1" y="70665"/>
              <a:ext cx="1812880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lvl1pPr>
            </a:lstStyle>
            <a:p>
              <a:pPr/>
              <a:r>
                <a:t>Understanding Mechanisms</a:t>
              </a:r>
            </a:p>
          </p:txBody>
        </p:sp>
      </p:grpSp>
      <p:grpSp>
        <p:nvGrpSpPr>
          <p:cNvPr id="710" name="Group 710"/>
          <p:cNvGrpSpPr/>
          <p:nvPr/>
        </p:nvGrpSpPr>
        <p:grpSpPr>
          <a:xfrm>
            <a:off x="7101933" y="1675041"/>
            <a:ext cx="1812880" cy="791573"/>
            <a:chOff x="0" y="0"/>
            <a:chExt cx="1812878" cy="791572"/>
          </a:xfrm>
        </p:grpSpPr>
        <p:sp>
          <p:nvSpPr>
            <p:cNvPr id="708" name="Shape 708"/>
            <p:cNvSpPr/>
            <p:nvPr/>
          </p:nvSpPr>
          <p:spPr>
            <a:xfrm>
              <a:off x="-1" y="-1"/>
              <a:ext cx="1812880" cy="791574"/>
            </a:xfrm>
            <a:prstGeom prst="rect">
              <a:avLst/>
            </a:prstGeom>
            <a:solidFill>
              <a:schemeClr val="accent1"/>
            </a:solidFill>
            <a:ln w="19050" cap="rnd">
              <a:solidFill>
                <a:srgbClr val="800F0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709" name="Shape 709"/>
            <p:cNvSpPr/>
            <p:nvPr/>
          </p:nvSpPr>
          <p:spPr>
            <a:xfrm>
              <a:off x="-1" y="70665"/>
              <a:ext cx="1812880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lvl1pPr>
            </a:lstStyle>
            <a:p>
              <a:pPr/>
              <a:r>
                <a:t>Design of Klann Linkages</a:t>
              </a:r>
            </a:p>
          </p:txBody>
        </p:sp>
      </p:grpSp>
      <p:grpSp>
        <p:nvGrpSpPr>
          <p:cNvPr id="713" name="Group 713"/>
          <p:cNvGrpSpPr/>
          <p:nvPr/>
        </p:nvGrpSpPr>
        <p:grpSpPr>
          <a:xfrm>
            <a:off x="6970290" y="3476545"/>
            <a:ext cx="1812879" cy="791573"/>
            <a:chOff x="0" y="0"/>
            <a:chExt cx="1812878" cy="791572"/>
          </a:xfrm>
        </p:grpSpPr>
        <p:sp>
          <p:nvSpPr>
            <p:cNvPr id="711" name="Shape 711"/>
            <p:cNvSpPr/>
            <p:nvPr/>
          </p:nvSpPr>
          <p:spPr>
            <a:xfrm>
              <a:off x="-1" y="-1"/>
              <a:ext cx="1812880" cy="791574"/>
            </a:xfrm>
            <a:prstGeom prst="rect">
              <a:avLst/>
            </a:prstGeom>
            <a:solidFill>
              <a:schemeClr val="accent1"/>
            </a:solidFill>
            <a:ln w="19050" cap="rnd">
              <a:solidFill>
                <a:srgbClr val="800F0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712" name="Shape 712"/>
            <p:cNvSpPr/>
            <p:nvPr/>
          </p:nvSpPr>
          <p:spPr>
            <a:xfrm>
              <a:off x="-1" y="70665"/>
              <a:ext cx="1812880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lvl1pPr>
            </a:lstStyle>
            <a:p>
              <a:pPr/>
              <a:r>
                <a:t>CAD Modeling of Crab</a:t>
              </a:r>
            </a:p>
          </p:txBody>
        </p:sp>
      </p:grpSp>
      <p:grpSp>
        <p:nvGrpSpPr>
          <p:cNvPr id="716" name="Group 716"/>
          <p:cNvGrpSpPr/>
          <p:nvPr/>
        </p:nvGrpSpPr>
        <p:grpSpPr>
          <a:xfrm>
            <a:off x="9790541" y="1675041"/>
            <a:ext cx="1812879" cy="791573"/>
            <a:chOff x="0" y="0"/>
            <a:chExt cx="1812878" cy="791572"/>
          </a:xfrm>
        </p:grpSpPr>
        <p:sp>
          <p:nvSpPr>
            <p:cNvPr id="714" name="Shape 714"/>
            <p:cNvSpPr/>
            <p:nvPr/>
          </p:nvSpPr>
          <p:spPr>
            <a:xfrm>
              <a:off x="-1" y="-1"/>
              <a:ext cx="1812880" cy="791574"/>
            </a:xfrm>
            <a:prstGeom prst="rect">
              <a:avLst/>
            </a:prstGeom>
            <a:solidFill>
              <a:schemeClr val="accent1"/>
            </a:solidFill>
            <a:ln w="19050" cap="rnd">
              <a:solidFill>
                <a:srgbClr val="800F0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715" name="Shape 715"/>
            <p:cNvSpPr/>
            <p:nvPr/>
          </p:nvSpPr>
          <p:spPr>
            <a:xfrm>
              <a:off x="-1" y="70665"/>
              <a:ext cx="1812880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lvl1pPr>
            </a:lstStyle>
            <a:p>
              <a:pPr/>
              <a:r>
                <a:t>Material Selection</a:t>
              </a:r>
            </a:p>
          </p:txBody>
        </p:sp>
      </p:grpSp>
      <p:grpSp>
        <p:nvGrpSpPr>
          <p:cNvPr id="719" name="Group 719"/>
          <p:cNvGrpSpPr/>
          <p:nvPr/>
        </p:nvGrpSpPr>
        <p:grpSpPr>
          <a:xfrm>
            <a:off x="9922187" y="3440602"/>
            <a:ext cx="1812879" cy="791573"/>
            <a:chOff x="0" y="0"/>
            <a:chExt cx="1812878" cy="791572"/>
          </a:xfrm>
        </p:grpSpPr>
        <p:sp>
          <p:nvSpPr>
            <p:cNvPr id="717" name="Shape 717"/>
            <p:cNvSpPr/>
            <p:nvPr/>
          </p:nvSpPr>
          <p:spPr>
            <a:xfrm>
              <a:off x="-1" y="-1"/>
              <a:ext cx="1812880" cy="791574"/>
            </a:xfrm>
            <a:prstGeom prst="rect">
              <a:avLst/>
            </a:prstGeom>
            <a:solidFill>
              <a:schemeClr val="accent1"/>
            </a:solidFill>
            <a:ln w="19050" cap="rnd">
              <a:solidFill>
                <a:srgbClr val="800F0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718" name="Shape 718"/>
            <p:cNvSpPr/>
            <p:nvPr/>
          </p:nvSpPr>
          <p:spPr>
            <a:xfrm>
              <a:off x="-1" y="70665"/>
              <a:ext cx="1812880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lvl1pPr>
            </a:lstStyle>
            <a:p>
              <a:pPr/>
              <a:r>
                <a:t>Design of Drive Systems</a:t>
              </a:r>
            </a:p>
          </p:txBody>
        </p:sp>
      </p:grpSp>
      <p:grpSp>
        <p:nvGrpSpPr>
          <p:cNvPr id="722" name="Group 722"/>
          <p:cNvGrpSpPr/>
          <p:nvPr/>
        </p:nvGrpSpPr>
        <p:grpSpPr>
          <a:xfrm>
            <a:off x="3917456" y="3476545"/>
            <a:ext cx="1812880" cy="791573"/>
            <a:chOff x="0" y="0"/>
            <a:chExt cx="1812878" cy="791572"/>
          </a:xfrm>
        </p:grpSpPr>
        <p:sp>
          <p:nvSpPr>
            <p:cNvPr id="720" name="Shape 720"/>
            <p:cNvSpPr/>
            <p:nvPr/>
          </p:nvSpPr>
          <p:spPr>
            <a:xfrm>
              <a:off x="-1" y="-1"/>
              <a:ext cx="1812880" cy="791574"/>
            </a:xfrm>
            <a:prstGeom prst="rect">
              <a:avLst/>
            </a:prstGeom>
            <a:solidFill>
              <a:schemeClr val="accent1"/>
            </a:solidFill>
            <a:ln w="19050" cap="rnd">
              <a:solidFill>
                <a:srgbClr val="800F0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721" name="Shape 721"/>
            <p:cNvSpPr/>
            <p:nvPr/>
          </p:nvSpPr>
          <p:spPr>
            <a:xfrm>
              <a:off x="-1" y="210365"/>
              <a:ext cx="1812880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lvl1pPr>
            </a:lstStyle>
            <a:p>
              <a:pPr/>
              <a:r>
                <a:t>Final Assembly</a:t>
              </a:r>
            </a:p>
          </p:txBody>
        </p:sp>
      </p:grpSp>
      <p:grpSp>
        <p:nvGrpSpPr>
          <p:cNvPr id="725" name="Group 725"/>
          <p:cNvGrpSpPr/>
          <p:nvPr/>
        </p:nvGrpSpPr>
        <p:grpSpPr>
          <a:xfrm>
            <a:off x="1042328" y="3476545"/>
            <a:ext cx="1812880" cy="791573"/>
            <a:chOff x="0" y="0"/>
            <a:chExt cx="1812878" cy="791572"/>
          </a:xfrm>
        </p:grpSpPr>
        <p:sp>
          <p:nvSpPr>
            <p:cNvPr id="723" name="Shape 723"/>
            <p:cNvSpPr/>
            <p:nvPr/>
          </p:nvSpPr>
          <p:spPr>
            <a:xfrm>
              <a:off x="-1" y="-1"/>
              <a:ext cx="1812880" cy="791574"/>
            </a:xfrm>
            <a:prstGeom prst="rect">
              <a:avLst/>
            </a:prstGeom>
            <a:solidFill>
              <a:schemeClr val="accent1"/>
            </a:solidFill>
            <a:ln w="19050" cap="rnd">
              <a:solidFill>
                <a:srgbClr val="800F0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724" name="Shape 724"/>
            <p:cNvSpPr/>
            <p:nvPr/>
          </p:nvSpPr>
          <p:spPr>
            <a:xfrm>
              <a:off x="-1" y="70665"/>
              <a:ext cx="1812880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lvl1pPr>
            </a:lstStyle>
            <a:p>
              <a:pPr/>
              <a:r>
                <a:t>Material Purchase</a:t>
              </a:r>
            </a:p>
          </p:txBody>
        </p:sp>
      </p:grpSp>
      <p:grpSp>
        <p:nvGrpSpPr>
          <p:cNvPr id="728" name="Group 728"/>
          <p:cNvGrpSpPr/>
          <p:nvPr/>
        </p:nvGrpSpPr>
        <p:grpSpPr>
          <a:xfrm>
            <a:off x="1059387" y="5278049"/>
            <a:ext cx="1812880" cy="791573"/>
            <a:chOff x="0" y="0"/>
            <a:chExt cx="1812878" cy="791572"/>
          </a:xfrm>
        </p:grpSpPr>
        <p:sp>
          <p:nvSpPr>
            <p:cNvPr id="726" name="Shape 726"/>
            <p:cNvSpPr/>
            <p:nvPr/>
          </p:nvSpPr>
          <p:spPr>
            <a:xfrm>
              <a:off x="-1" y="-1"/>
              <a:ext cx="1812880" cy="791574"/>
            </a:xfrm>
            <a:prstGeom prst="rect">
              <a:avLst/>
            </a:prstGeom>
            <a:solidFill>
              <a:schemeClr val="accent1"/>
            </a:solidFill>
            <a:ln w="19050" cap="rnd">
              <a:solidFill>
                <a:srgbClr val="800F0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727" name="Shape 727"/>
            <p:cNvSpPr/>
            <p:nvPr/>
          </p:nvSpPr>
          <p:spPr>
            <a:xfrm>
              <a:off x="-1" y="70665"/>
              <a:ext cx="1812880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lvl1pPr>
            </a:lstStyle>
            <a:p>
              <a:pPr/>
              <a:r>
                <a:t>Fabrication of Crab parts</a:t>
              </a:r>
            </a:p>
          </p:txBody>
        </p:sp>
      </p:grpSp>
      <p:grpSp>
        <p:nvGrpSpPr>
          <p:cNvPr id="731" name="Group 731"/>
          <p:cNvGrpSpPr/>
          <p:nvPr/>
        </p:nvGrpSpPr>
        <p:grpSpPr>
          <a:xfrm>
            <a:off x="3917456" y="5278049"/>
            <a:ext cx="1812880" cy="791573"/>
            <a:chOff x="0" y="0"/>
            <a:chExt cx="1812878" cy="791572"/>
          </a:xfrm>
        </p:grpSpPr>
        <p:sp>
          <p:nvSpPr>
            <p:cNvPr id="729" name="Shape 729"/>
            <p:cNvSpPr/>
            <p:nvPr/>
          </p:nvSpPr>
          <p:spPr>
            <a:xfrm>
              <a:off x="-1" y="-1"/>
              <a:ext cx="1812880" cy="791574"/>
            </a:xfrm>
            <a:prstGeom prst="rect">
              <a:avLst/>
            </a:prstGeom>
            <a:solidFill>
              <a:schemeClr val="accent1"/>
            </a:solidFill>
            <a:ln w="19050" cap="rnd">
              <a:solidFill>
                <a:srgbClr val="800F0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pPr>
            </a:p>
          </p:txBody>
        </p:sp>
        <p:sp>
          <p:nvSpPr>
            <p:cNvPr id="730" name="Shape 730"/>
            <p:cNvSpPr/>
            <p:nvPr/>
          </p:nvSpPr>
          <p:spPr>
            <a:xfrm>
              <a:off x="-1" y="210365"/>
              <a:ext cx="1812880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entury Gothic"/>
                </a:defRPr>
              </a:lvl1pPr>
            </a:lstStyle>
            <a:p>
              <a:pPr/>
              <a:r>
                <a:t>Assembly</a:t>
              </a:r>
            </a:p>
          </p:txBody>
        </p:sp>
      </p:grpSp>
      <p:sp>
        <p:nvSpPr>
          <p:cNvPr id="732" name="Shape 732"/>
          <p:cNvSpPr/>
          <p:nvPr/>
        </p:nvSpPr>
        <p:spPr>
          <a:xfrm>
            <a:off x="2926003" y="1913876"/>
            <a:ext cx="771669" cy="313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9050" cap="rnd">
            <a:solidFill>
              <a:srgbClr val="FFC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733" name="Shape 733"/>
          <p:cNvSpPr/>
          <p:nvPr/>
        </p:nvSpPr>
        <p:spPr>
          <a:xfrm>
            <a:off x="6030300" y="5498686"/>
            <a:ext cx="771669" cy="313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9050" cap="rnd">
            <a:solidFill>
              <a:srgbClr val="FFC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734" name="Shape 734"/>
          <p:cNvSpPr/>
          <p:nvPr/>
        </p:nvSpPr>
        <p:spPr>
          <a:xfrm>
            <a:off x="3068736" y="5516884"/>
            <a:ext cx="771669" cy="313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9050" cap="rnd">
            <a:solidFill>
              <a:srgbClr val="FFC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735" name="Shape 735"/>
          <p:cNvSpPr/>
          <p:nvPr/>
        </p:nvSpPr>
        <p:spPr>
          <a:xfrm>
            <a:off x="8951487" y="1927524"/>
            <a:ext cx="771669" cy="313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9050" cap="rnd">
            <a:solidFill>
              <a:srgbClr val="FFC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736" name="Shape 736"/>
          <p:cNvSpPr/>
          <p:nvPr/>
        </p:nvSpPr>
        <p:spPr>
          <a:xfrm>
            <a:off x="6030300" y="1893404"/>
            <a:ext cx="771669" cy="313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9050" cap="rnd">
            <a:solidFill>
              <a:srgbClr val="FFC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737" name="Shape 737"/>
          <p:cNvSpPr/>
          <p:nvPr/>
        </p:nvSpPr>
        <p:spPr>
          <a:xfrm rot="10800000">
            <a:off x="8966843" y="3689451"/>
            <a:ext cx="771669" cy="3657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9050" cap="rnd">
            <a:solidFill>
              <a:srgbClr val="FFC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738" name="Shape 738"/>
          <p:cNvSpPr/>
          <p:nvPr/>
        </p:nvSpPr>
        <p:spPr>
          <a:xfrm rot="10800000">
            <a:off x="6020918" y="3661926"/>
            <a:ext cx="771669" cy="3657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9050" cap="rnd">
            <a:solidFill>
              <a:srgbClr val="FFC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739" name="Shape 739"/>
          <p:cNvSpPr/>
          <p:nvPr/>
        </p:nvSpPr>
        <p:spPr>
          <a:xfrm rot="10800000">
            <a:off x="3000499" y="3653506"/>
            <a:ext cx="771669" cy="3657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9050" cap="rnd">
            <a:solidFill>
              <a:srgbClr val="FFC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740" name="Shape 740"/>
          <p:cNvSpPr/>
          <p:nvPr/>
        </p:nvSpPr>
        <p:spPr>
          <a:xfrm rot="5400000">
            <a:off x="10311147" y="2788080"/>
            <a:ext cx="771669" cy="3657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9050" cap="rnd">
            <a:solidFill>
              <a:srgbClr val="FFC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741" name="Shape 741"/>
          <p:cNvSpPr/>
          <p:nvPr/>
        </p:nvSpPr>
        <p:spPr>
          <a:xfrm rot="5400000">
            <a:off x="1562933" y="4590203"/>
            <a:ext cx="771669" cy="3657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9050" cap="rnd">
            <a:solidFill>
              <a:srgbClr val="FFC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pPr>
          </a:p>
        </p:txBody>
      </p:sp>
      <p:sp>
        <p:nvSpPr>
          <p:cNvPr id="742" name="Shape 742"/>
          <p:cNvSpPr/>
          <p:nvPr>
            <p:ph type="sldNum" sz="quarter" idx="4294967295"/>
          </p:nvPr>
        </p:nvSpPr>
        <p:spPr>
          <a:xfrm>
            <a:off x="11041742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43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1933" y="4406153"/>
            <a:ext cx="2784918" cy="185661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Klann’s Enable Diagram</a:t>
            </a:r>
          </a:p>
        </p:txBody>
      </p:sp>
      <p:sp>
        <p:nvSpPr>
          <p:cNvPr id="746" name="Shape 746"/>
          <p:cNvSpPr/>
          <p:nvPr>
            <p:ph type="body" sz="half" idx="1"/>
          </p:nvPr>
        </p:nvSpPr>
        <p:spPr>
          <a:xfrm>
            <a:off x="6139676" y="1818002"/>
            <a:ext cx="5016004" cy="4051092"/>
          </a:xfrm>
          <a:prstGeom prst="rect">
            <a:avLst/>
          </a:prstGeom>
        </p:spPr>
        <p:txBody>
          <a:bodyPr/>
          <a:lstStyle/>
          <a:p>
            <a:pPr/>
            <a:r>
              <a:t>Required to design Linkages for specified stride length</a:t>
            </a:r>
          </a:p>
          <a:p>
            <a:pPr/>
            <a:r>
              <a:t>There are six inputs for the enable Diagram:</a:t>
            </a:r>
          </a:p>
          <a:p>
            <a:pPr lvl="1" marL="775367" indent="-267367">
              <a:buClrTx/>
              <a:buFontTx/>
              <a:buAutoNum type="arabicPeriod" startAt="1"/>
            </a:pPr>
            <a:r>
              <a:t>Input 1	52p - 50s	</a:t>
            </a:r>
          </a:p>
          <a:p>
            <a:pPr lvl="1" marL="775367" indent="-267367">
              <a:buClrTx/>
              <a:buFontTx/>
              <a:buAutoNum type="arabicPeriod" startAt="1"/>
            </a:pPr>
            <a:r>
              <a:t>Input 2	Rad 53c	</a:t>
            </a:r>
          </a:p>
          <a:p>
            <a:pPr lvl="1" marL="775367" indent="-267367">
              <a:buClrTx/>
              <a:buFontTx/>
              <a:buAutoNum type="arabicPeriod" startAt="1"/>
            </a:pPr>
            <a:r>
              <a:t>Input 3	Angle 9	</a:t>
            </a:r>
          </a:p>
          <a:p>
            <a:pPr lvl="1" marL="775367" indent="-267367">
              <a:buClrTx/>
              <a:buFontTx/>
              <a:buAutoNum type="arabicPeriod" startAt="1"/>
            </a:pPr>
            <a:r>
              <a:t>Input 4	Angle 65p	</a:t>
            </a:r>
          </a:p>
          <a:p>
            <a:pPr lvl="1" marL="775367" indent="-267367">
              <a:buClrTx/>
              <a:buFontTx/>
              <a:buAutoNum type="arabicPeriod" startAt="1"/>
            </a:pPr>
            <a:r>
              <a:t>Input 5	74p - 75p	</a:t>
            </a:r>
          </a:p>
          <a:p>
            <a:pPr lvl="1" marL="775367" indent="-267367">
              <a:buClrTx/>
              <a:buFontTx/>
              <a:buAutoNum type="arabicPeriod" startAt="1"/>
            </a:pPr>
            <a:r>
              <a:t>Input 6	27x - 29x	</a:t>
            </a:r>
          </a:p>
        </p:txBody>
      </p:sp>
      <p:pic>
        <p:nvPicPr>
          <p:cNvPr id="747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967" y="1797710"/>
            <a:ext cx="5207665" cy="3631780"/>
          </a:xfrm>
          <a:prstGeom prst="rect">
            <a:avLst/>
          </a:prstGeom>
          <a:ln w="12700">
            <a:miter lim="400000"/>
          </a:ln>
        </p:spPr>
      </p:pic>
      <p:sp>
        <p:nvSpPr>
          <p:cNvPr id="748" name="Shape 748"/>
          <p:cNvSpPr/>
          <p:nvPr>
            <p:ph type="sldNum" sz="quarter" idx="4294967295"/>
          </p:nvPr>
        </p:nvSpPr>
        <p:spPr>
          <a:xfrm>
            <a:off x="11041742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Enable Diagram for 50 mm Stride</a:t>
            </a:r>
          </a:p>
        </p:txBody>
      </p:sp>
      <p:sp>
        <p:nvSpPr>
          <p:cNvPr id="751" name="Shape 751"/>
          <p:cNvSpPr/>
          <p:nvPr>
            <p:ph type="body" sz="half" idx="1"/>
          </p:nvPr>
        </p:nvSpPr>
        <p:spPr>
          <a:xfrm>
            <a:off x="1097277" y="1845734"/>
            <a:ext cx="4937762" cy="4023360"/>
          </a:xfrm>
          <a:prstGeom prst="rect">
            <a:avLst/>
          </a:prstGeom>
        </p:spPr>
        <p:txBody>
          <a:bodyPr/>
          <a:lstStyle/>
          <a:p>
            <a:pPr lvl="1"/>
            <a:r>
              <a:t>The crab is designed for a stride length of 50 mm.</a:t>
            </a:r>
          </a:p>
          <a:p>
            <a:pPr/>
          </a:p>
          <a:p>
            <a:pPr lvl="1"/>
            <a:r>
              <a:t>The six inputs take values based on the stride length as 1 unit.</a:t>
            </a:r>
          </a:p>
        </p:txBody>
      </p:sp>
      <p:pic>
        <p:nvPicPr>
          <p:cNvPr id="752" name="image2.tif"/>
          <p:cNvPicPr>
            <a:picLocks noChangeAspect="1"/>
          </p:cNvPicPr>
          <p:nvPr/>
        </p:nvPicPr>
        <p:blipFill>
          <a:blip r:embed="rId2">
            <a:extLst/>
          </a:blip>
          <a:srcRect l="32562" t="6815" r="27521" b="32194"/>
          <a:stretch>
            <a:fillRect/>
          </a:stretch>
        </p:blipFill>
        <p:spPr>
          <a:xfrm>
            <a:off x="6176550" y="1786663"/>
            <a:ext cx="5620219" cy="4300497"/>
          </a:xfrm>
          <a:prstGeom prst="rect">
            <a:avLst/>
          </a:prstGeom>
          <a:ln w="3175">
            <a:solidFill>
              <a:srgbClr val="000000"/>
            </a:solidFill>
            <a:miter lim="400000"/>
          </a:ln>
        </p:spPr>
      </p:pic>
      <p:sp>
        <p:nvSpPr>
          <p:cNvPr id="753" name="Shape 753"/>
          <p:cNvSpPr/>
          <p:nvPr>
            <p:ph type="sldNum" sz="quarter" idx="4294967295"/>
          </p:nvPr>
        </p:nvSpPr>
        <p:spPr>
          <a:xfrm>
            <a:off x="11041742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Design of Linkages</a:t>
            </a:r>
          </a:p>
        </p:txBody>
      </p:sp>
      <p:pic>
        <p:nvPicPr>
          <p:cNvPr id="756" name="image3.tif"/>
          <p:cNvPicPr>
            <a:picLocks noChangeAspect="1"/>
          </p:cNvPicPr>
          <p:nvPr/>
        </p:nvPicPr>
        <p:blipFill>
          <a:blip r:embed="rId2">
            <a:extLst/>
          </a:blip>
          <a:srcRect l="15519" t="0" r="15519" b="0"/>
          <a:stretch>
            <a:fillRect/>
          </a:stretch>
        </p:blipFill>
        <p:spPr>
          <a:xfrm>
            <a:off x="842717" y="1797380"/>
            <a:ext cx="6247597" cy="4543524"/>
          </a:xfrm>
          <a:prstGeom prst="rect">
            <a:avLst/>
          </a:prstGeom>
          <a:ln w="12700">
            <a:miter lim="400000"/>
          </a:ln>
        </p:spPr>
      </p:pic>
      <p:sp>
        <p:nvSpPr>
          <p:cNvPr id="757" name="Shape 757"/>
          <p:cNvSpPr/>
          <p:nvPr>
            <p:ph type="body" sz="quarter" idx="4294967295"/>
          </p:nvPr>
        </p:nvSpPr>
        <p:spPr>
          <a:xfrm>
            <a:off x="7727506" y="2157996"/>
            <a:ext cx="3952469" cy="2220508"/>
          </a:xfrm>
          <a:prstGeom prst="rect">
            <a:avLst/>
          </a:prstGeom>
        </p:spPr>
        <p:txBody>
          <a:bodyPr/>
          <a:lstStyle>
            <a:lvl1pPr marL="342900" indent="-342900" algn="just" defTabSz="4572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 3"/>
              <a:buChar char=""/>
              <a:defRPr cap="none" spc="0" sz="2000">
                <a:solidFill>
                  <a:srgbClr val="050505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pPr/>
            <a:r>
              <a:t>The length of the linkages for obtained for the maximum stride Klann Diagram</a:t>
            </a:r>
          </a:p>
        </p:txBody>
      </p:sp>
      <p:sp>
        <p:nvSpPr>
          <p:cNvPr id="758" name="Shape 758"/>
          <p:cNvSpPr/>
          <p:nvPr>
            <p:ph type="sldNum" sz="quarter" idx="4294967295"/>
          </p:nvPr>
        </p:nvSpPr>
        <p:spPr>
          <a:xfrm>
            <a:off x="11041742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